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34"/>
  </p:notesMasterIdLst>
  <p:sldIdLst>
    <p:sldId id="313" r:id="rId2"/>
    <p:sldId id="524" r:id="rId3"/>
    <p:sldId id="514" r:id="rId4"/>
    <p:sldId id="533" r:id="rId5"/>
    <p:sldId id="534" r:id="rId6"/>
    <p:sldId id="535" r:id="rId7"/>
    <p:sldId id="529" r:id="rId8"/>
    <p:sldId id="525" r:id="rId9"/>
    <p:sldId id="550" r:id="rId10"/>
    <p:sldId id="551" r:id="rId11"/>
    <p:sldId id="536" r:id="rId12"/>
    <p:sldId id="531" r:id="rId13"/>
    <p:sldId id="556" r:id="rId14"/>
    <p:sldId id="557" r:id="rId15"/>
    <p:sldId id="532" r:id="rId16"/>
    <p:sldId id="507" r:id="rId17"/>
    <p:sldId id="549" r:id="rId18"/>
    <p:sldId id="538" r:id="rId19"/>
    <p:sldId id="541" r:id="rId20"/>
    <p:sldId id="555" r:id="rId21"/>
    <p:sldId id="543" r:id="rId22"/>
    <p:sldId id="544" r:id="rId23"/>
    <p:sldId id="546" r:id="rId24"/>
    <p:sldId id="545" r:id="rId25"/>
    <p:sldId id="547" r:id="rId26"/>
    <p:sldId id="542" r:id="rId27"/>
    <p:sldId id="548" r:id="rId28"/>
    <p:sldId id="539" r:id="rId29"/>
    <p:sldId id="553" r:id="rId30"/>
    <p:sldId id="554" r:id="rId31"/>
    <p:sldId id="513" r:id="rId32"/>
    <p:sldId id="446" r:id="rId3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49102F-1B90-4A50-BF90-5B26683B09DE}" type="doc">
      <dgm:prSet loTypeId="urn:microsoft.com/office/officeart/2005/8/layout/hList1" loCatId="list" qsTypeId="urn:microsoft.com/office/officeart/2005/8/quickstyle/simple1" qsCatId="simple" csTypeId="urn:microsoft.com/office/officeart/2005/8/colors/colorful1#41" csCatId="colorful" phldr="1"/>
      <dgm:spPr/>
      <dgm:t>
        <a:bodyPr/>
        <a:lstStyle/>
        <a:p>
          <a:endParaRPr lang="en-US"/>
        </a:p>
      </dgm:t>
    </dgm:pt>
    <dgm:pt modelId="{C049D55B-D35D-4A45-8C0C-9B185F2E4445}">
      <dgm:prSet phldrT="[Text]" custT="1"/>
      <dgm:spPr/>
      <dgm:t>
        <a:bodyPr/>
        <a:lstStyle/>
        <a:p>
          <a:r>
            <a:rPr lang="en-US" sz="2400" b="1" dirty="0" err="1" smtClean="0"/>
            <a:t>Kelebihan</a:t>
          </a:r>
          <a:endParaRPr lang="en-US" sz="2400" b="1" dirty="0"/>
        </a:p>
      </dgm:t>
    </dgm:pt>
    <dgm:pt modelId="{326E581F-E16E-43FC-9067-2C9838948D7D}" type="parTrans" cxnId="{B2B32BB9-A9E0-4527-BD3C-475055CFEA06}">
      <dgm:prSet/>
      <dgm:spPr/>
      <dgm:t>
        <a:bodyPr/>
        <a:lstStyle/>
        <a:p>
          <a:endParaRPr lang="en-US"/>
        </a:p>
      </dgm:t>
    </dgm:pt>
    <dgm:pt modelId="{44C6DEF5-9998-4D00-97EE-DC2269528C84}" type="sibTrans" cxnId="{B2B32BB9-A9E0-4527-BD3C-475055CFEA06}">
      <dgm:prSet/>
      <dgm:spPr/>
      <dgm:t>
        <a:bodyPr/>
        <a:lstStyle/>
        <a:p>
          <a:endParaRPr lang="en-US"/>
        </a:p>
      </dgm:t>
    </dgm:pt>
    <dgm:pt modelId="{E0AB2247-CF54-40CF-8F1A-111ED83807B1}">
      <dgm:prSet phldrT="[Text]"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</a:rPr>
            <a:t>Mudah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dicerna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oleh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benur</a:t>
          </a:r>
          <a:r>
            <a:rPr lang="en-US" dirty="0" smtClean="0">
              <a:latin typeface="Arial" pitchFamily="34" charset="0"/>
              <a:cs typeface="Arial" pitchFamily="34" charset="0"/>
            </a:rPr>
            <a:t>/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udang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53B6175-7842-480B-9BFD-EE4BE325262E}" type="parTrans" cxnId="{CA6C4DF5-884C-4F5D-BE2F-E08E63C535BF}">
      <dgm:prSet/>
      <dgm:spPr/>
      <dgm:t>
        <a:bodyPr/>
        <a:lstStyle/>
        <a:p>
          <a:endParaRPr lang="en-US"/>
        </a:p>
      </dgm:t>
    </dgm:pt>
    <dgm:pt modelId="{08663625-F2B3-4C97-9280-68043F191748}" type="sibTrans" cxnId="{CA6C4DF5-884C-4F5D-BE2F-E08E63C535BF}">
      <dgm:prSet/>
      <dgm:spPr/>
      <dgm:t>
        <a:bodyPr/>
        <a:lstStyle/>
        <a:p>
          <a:endParaRPr lang="en-US"/>
        </a:p>
      </dgm:t>
    </dgm:pt>
    <dgm:pt modelId="{1014EFA5-48F5-49CD-B164-104FCF929F0A}">
      <dgm:prSet phldrT="[Text]" custT="1"/>
      <dgm:spPr/>
      <dgm:t>
        <a:bodyPr/>
        <a:lstStyle/>
        <a:p>
          <a:r>
            <a:rPr lang="en-US" sz="2400" b="1" dirty="0" err="1" smtClean="0"/>
            <a:t>Kelemahan</a:t>
          </a:r>
          <a:endParaRPr lang="en-US" sz="2400" b="1" dirty="0"/>
        </a:p>
      </dgm:t>
    </dgm:pt>
    <dgm:pt modelId="{421C8C74-A373-4AA4-9745-B46A7794DFAC}" type="parTrans" cxnId="{2F01427F-4950-4952-894E-FB82D984E5E8}">
      <dgm:prSet/>
      <dgm:spPr/>
      <dgm:t>
        <a:bodyPr/>
        <a:lstStyle/>
        <a:p>
          <a:endParaRPr lang="en-US"/>
        </a:p>
      </dgm:t>
    </dgm:pt>
    <dgm:pt modelId="{4656CC96-FEAD-4F7A-BC31-4CC276AAC67A}" type="sibTrans" cxnId="{2F01427F-4950-4952-894E-FB82D984E5E8}">
      <dgm:prSet/>
      <dgm:spPr/>
      <dgm:t>
        <a:bodyPr/>
        <a:lstStyle/>
        <a:p>
          <a:endParaRPr lang="en-US"/>
        </a:p>
      </dgm:t>
    </dgm:pt>
    <dgm:pt modelId="{59AD91C5-89B1-47D7-9753-F2C47F907476}">
      <dgm:prSet phldrT="[Text]"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</a:rPr>
            <a:t>Ketersediaan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relatif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terbatas</a:t>
          </a:r>
          <a:r>
            <a:rPr lang="en-US" dirty="0" smtClean="0">
              <a:latin typeface="Arial" pitchFamily="34" charset="0"/>
              <a:cs typeface="Arial" pitchFamily="34" charset="0"/>
            </a:rPr>
            <a:t>: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waktu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dan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kuantitas</a:t>
          </a:r>
          <a:r>
            <a:rPr lang="en-US" dirty="0" smtClean="0">
              <a:latin typeface="Arial" pitchFamily="34" charset="0"/>
              <a:cs typeface="Arial" pitchFamily="34" charset="0"/>
            </a:rPr>
            <a:t>,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masih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perlu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diusahakan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94ED493-189C-4BFC-AEEC-43D739F3B303}" type="parTrans" cxnId="{D48B125F-E010-472E-81A9-7901171D3B16}">
      <dgm:prSet/>
      <dgm:spPr/>
      <dgm:t>
        <a:bodyPr/>
        <a:lstStyle/>
        <a:p>
          <a:endParaRPr lang="en-US"/>
        </a:p>
      </dgm:t>
    </dgm:pt>
    <dgm:pt modelId="{6573941A-D40A-43F7-B6D5-C23DD6AC05D2}" type="sibTrans" cxnId="{D48B125F-E010-472E-81A9-7901171D3B16}">
      <dgm:prSet/>
      <dgm:spPr/>
      <dgm:t>
        <a:bodyPr/>
        <a:lstStyle/>
        <a:p>
          <a:endParaRPr lang="en-US"/>
        </a:p>
      </dgm:t>
    </dgm:pt>
    <dgm:pt modelId="{8C7F7CE4-B6A0-4814-9553-47504AE95DE8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Tidak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menyebabkan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penurunan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kualitas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air</a:t>
          </a:r>
        </a:p>
      </dgm:t>
    </dgm:pt>
    <dgm:pt modelId="{4ED84CFC-1628-45ED-8DB1-7D9C204C9227}" type="parTrans" cxnId="{21E9D24A-D0E8-4887-8C1A-3C1EA553F10D}">
      <dgm:prSet/>
      <dgm:spPr/>
      <dgm:t>
        <a:bodyPr/>
        <a:lstStyle/>
        <a:p>
          <a:endParaRPr lang="en-US"/>
        </a:p>
      </dgm:t>
    </dgm:pt>
    <dgm:pt modelId="{FE43634A-A067-4738-80E6-91F9F533F9DA}" type="sibTrans" cxnId="{21E9D24A-D0E8-4887-8C1A-3C1EA553F10D}">
      <dgm:prSet/>
      <dgm:spPr/>
      <dgm:t>
        <a:bodyPr/>
        <a:lstStyle/>
        <a:p>
          <a:endParaRPr lang="en-US"/>
        </a:p>
      </dgm:t>
    </dgm:pt>
    <dgm:pt modelId="{9E630134-F149-46C7-A9E3-581FEF7E4A74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Cepat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berkembang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biak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</a:p>
      </dgm:t>
    </dgm:pt>
    <dgm:pt modelId="{016DBC7C-6EE6-40EB-ACBE-F997EB62C4E7}" type="parTrans" cxnId="{3059CFC5-A815-4D32-AF9B-F39666ABA569}">
      <dgm:prSet/>
      <dgm:spPr/>
      <dgm:t>
        <a:bodyPr/>
        <a:lstStyle/>
        <a:p>
          <a:endParaRPr lang="en-US"/>
        </a:p>
      </dgm:t>
    </dgm:pt>
    <dgm:pt modelId="{54BE7F43-0312-4BEC-BF0D-9C81F4B6AC7D}" type="sibTrans" cxnId="{3059CFC5-A815-4D32-AF9B-F39666ABA569}">
      <dgm:prSet/>
      <dgm:spPr/>
      <dgm:t>
        <a:bodyPr/>
        <a:lstStyle/>
        <a:p>
          <a:endParaRPr lang="en-US"/>
        </a:p>
      </dgm:t>
    </dgm:pt>
    <dgm:pt modelId="{32F86003-DA6A-48EE-A085-3496FE119E44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Mengandung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asam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amino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asam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lemak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esensial</a:t>
          </a:r>
          <a:endParaRPr lang="en-US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gm:t>
    </dgm:pt>
    <dgm:pt modelId="{629CBFF8-C1EE-4FA8-8CCF-BD7ADB596723}" type="parTrans" cxnId="{8DDBA754-8E58-481C-93B6-C1509F750CE5}">
      <dgm:prSet/>
      <dgm:spPr/>
      <dgm:t>
        <a:bodyPr/>
        <a:lstStyle/>
        <a:p>
          <a:endParaRPr lang="en-US"/>
        </a:p>
      </dgm:t>
    </dgm:pt>
    <dgm:pt modelId="{00E342CF-2AF8-4DDD-822D-3443BC430037}" type="sibTrans" cxnId="{8DDBA754-8E58-481C-93B6-C1509F750CE5}">
      <dgm:prSet/>
      <dgm:spPr/>
      <dgm:t>
        <a:bodyPr/>
        <a:lstStyle/>
        <a:p>
          <a:endParaRPr lang="en-US"/>
        </a:p>
      </dgm:t>
    </dgm:pt>
    <dgm:pt modelId="{3915B7FF-CECF-429B-BEFC-DF8DF577871C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Aktif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bergerak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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menarik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perhatian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benur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untuk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memangsa</a:t>
          </a:r>
          <a:endParaRPr lang="en-US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gm:t>
    </dgm:pt>
    <dgm:pt modelId="{5D66C329-7BBE-4571-A0BF-996715D90678}" type="parTrans" cxnId="{EE8AF16C-FA75-4FE5-AA6A-37D7C9C27522}">
      <dgm:prSet/>
      <dgm:spPr/>
      <dgm:t>
        <a:bodyPr/>
        <a:lstStyle/>
        <a:p>
          <a:endParaRPr lang="en-US"/>
        </a:p>
      </dgm:t>
    </dgm:pt>
    <dgm:pt modelId="{7FAF1F20-FFFB-4EF6-B2F9-B6CC2763E650}" type="sibTrans" cxnId="{EE8AF16C-FA75-4FE5-AA6A-37D7C9C27522}">
      <dgm:prSet/>
      <dgm:spPr/>
      <dgm:t>
        <a:bodyPr/>
        <a:lstStyle/>
        <a:p>
          <a:endParaRPr lang="en-US"/>
        </a:p>
      </dgm:t>
    </dgm:pt>
    <dgm:pt modelId="{A9B8BDE1-6C88-4B05-B55B-249C21A7C55C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Mencemerlangkan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warna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udang</a:t>
          </a:r>
          <a:endParaRPr lang="en-US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gm:t>
    </dgm:pt>
    <dgm:pt modelId="{F62573EB-46AA-4CD8-9BB1-D91B67E27D29}" type="parTrans" cxnId="{A5B81304-B964-43AE-ADBE-8428FBE5D174}">
      <dgm:prSet/>
      <dgm:spPr/>
      <dgm:t>
        <a:bodyPr/>
        <a:lstStyle/>
        <a:p>
          <a:endParaRPr lang="en-US"/>
        </a:p>
      </dgm:t>
    </dgm:pt>
    <dgm:pt modelId="{6D1FE937-DB6C-4352-A7A6-E268CE98A8C9}" type="sibTrans" cxnId="{A5B81304-B964-43AE-ADBE-8428FBE5D174}">
      <dgm:prSet/>
      <dgm:spPr/>
      <dgm:t>
        <a:bodyPr/>
        <a:lstStyle/>
        <a:p>
          <a:endParaRPr lang="en-US"/>
        </a:p>
      </dgm:t>
    </dgm:pt>
    <dgm:pt modelId="{D8D1E8E0-CFE2-4C00-A67F-1778572FE8D2}">
      <dgm:prSet phldrT="[Text]"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Belum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semua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bisa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diawetkan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dalam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skala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besar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, </a:t>
          </a:r>
          <a:r>
            <a:rPr lang="en-US" i="1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Artemia</a:t>
          </a:r>
          <a:r>
            <a:rPr lang="en-US" i="1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sp.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pd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masa 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kiste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/</a:t>
          </a:r>
          <a:r>
            <a:rPr lang="en-US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dorman</a:t>
          </a:r>
          <a:r>
            <a:rPr lang="en-US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DFEB4A2-6F90-4E07-99C1-416D1D975378}" type="parTrans" cxnId="{4C728BF4-1A5C-470B-B83A-61D77F587E26}">
      <dgm:prSet/>
      <dgm:spPr/>
      <dgm:t>
        <a:bodyPr/>
        <a:lstStyle/>
        <a:p>
          <a:endParaRPr lang="en-US"/>
        </a:p>
      </dgm:t>
    </dgm:pt>
    <dgm:pt modelId="{B746A2B6-4230-4356-8F40-799E72F398FD}" type="sibTrans" cxnId="{4C728BF4-1A5C-470B-B83A-61D77F587E26}">
      <dgm:prSet/>
      <dgm:spPr/>
      <dgm:t>
        <a:bodyPr/>
        <a:lstStyle/>
        <a:p>
          <a:endParaRPr lang="en-US"/>
        </a:p>
      </dgm:t>
    </dgm:pt>
    <dgm:pt modelId="{60B069A1-A00D-453B-A9CF-88E758841759}" type="pres">
      <dgm:prSet presAssocID="{5749102F-1B90-4A50-BF90-5B26683B09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243229-8442-418F-A214-B93CD6D3063E}" type="pres">
      <dgm:prSet presAssocID="{C049D55B-D35D-4A45-8C0C-9B185F2E4445}" presName="composite" presStyleCnt="0"/>
      <dgm:spPr/>
      <dgm:t>
        <a:bodyPr/>
        <a:lstStyle/>
        <a:p>
          <a:endParaRPr lang="en-US"/>
        </a:p>
      </dgm:t>
    </dgm:pt>
    <dgm:pt modelId="{0A42BFDF-0972-47CA-A482-331A6BAA0C41}" type="pres">
      <dgm:prSet presAssocID="{C049D55B-D35D-4A45-8C0C-9B185F2E4445}" presName="parTx" presStyleLbl="alignNode1" presStyleIdx="0" presStyleCnt="2" custLinFactNeighborX="4603" custLinFactNeighborY="1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72DB82-493B-4522-A57A-D57F01C48862}" type="pres">
      <dgm:prSet presAssocID="{C049D55B-D35D-4A45-8C0C-9B185F2E4445}" presName="desTx" presStyleLbl="alignAccFollowNode1" presStyleIdx="0" presStyleCnt="2" custLinFactNeighborX="4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C1B9A-30EB-4FBF-A67E-9192D9985E86}" type="pres">
      <dgm:prSet presAssocID="{44C6DEF5-9998-4D00-97EE-DC2269528C84}" presName="space" presStyleCnt="0"/>
      <dgm:spPr/>
      <dgm:t>
        <a:bodyPr/>
        <a:lstStyle/>
        <a:p>
          <a:endParaRPr lang="en-US"/>
        </a:p>
      </dgm:t>
    </dgm:pt>
    <dgm:pt modelId="{AE3386CF-85B1-4AF2-BF5C-11D09E7D07EA}" type="pres">
      <dgm:prSet presAssocID="{1014EFA5-48F5-49CD-B164-104FCF929F0A}" presName="composite" presStyleCnt="0"/>
      <dgm:spPr/>
      <dgm:t>
        <a:bodyPr/>
        <a:lstStyle/>
        <a:p>
          <a:endParaRPr lang="en-US"/>
        </a:p>
      </dgm:t>
    </dgm:pt>
    <dgm:pt modelId="{8C11ACE5-F7E7-4763-9DD5-4D6F3675D1C5}" type="pres">
      <dgm:prSet presAssocID="{1014EFA5-48F5-49CD-B164-104FCF929F0A}" presName="parTx" presStyleLbl="alignNode1" presStyleIdx="1" presStyleCnt="2" custScaleX="128398" custLinFactNeighborX="-2149" custLinFactNeighborY="37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51292-275A-4B21-AC36-0593C263F154}" type="pres">
      <dgm:prSet presAssocID="{1014EFA5-48F5-49CD-B164-104FCF929F0A}" presName="desTx" presStyleLbl="alignAccFollowNode1" presStyleIdx="1" presStyleCnt="2" custScaleX="131865" custLinFactNeighborX="-2914" custLinFactNeighborY="-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F45F18-B737-468E-B79F-13D13E83C622}" type="presOf" srcId="{D8D1E8E0-CFE2-4C00-A67F-1778572FE8D2}" destId="{7D551292-275A-4B21-AC36-0593C263F154}" srcOrd="0" destOrd="1" presId="urn:microsoft.com/office/officeart/2005/8/layout/hList1"/>
    <dgm:cxn modelId="{686E6657-BE29-44DF-9F97-FDB5B25A9A33}" type="presOf" srcId="{32F86003-DA6A-48EE-A085-3496FE119E44}" destId="{9B72DB82-493B-4522-A57A-D57F01C48862}" srcOrd="0" destOrd="3" presId="urn:microsoft.com/office/officeart/2005/8/layout/hList1"/>
    <dgm:cxn modelId="{DF0C44CB-8823-4AA0-9F6D-86C704833C56}" type="presOf" srcId="{3915B7FF-CECF-429B-BEFC-DF8DF577871C}" destId="{9B72DB82-493B-4522-A57A-D57F01C48862}" srcOrd="0" destOrd="4" presId="urn:microsoft.com/office/officeart/2005/8/layout/hList1"/>
    <dgm:cxn modelId="{2F01427F-4950-4952-894E-FB82D984E5E8}" srcId="{5749102F-1B90-4A50-BF90-5B26683B09DE}" destId="{1014EFA5-48F5-49CD-B164-104FCF929F0A}" srcOrd="1" destOrd="0" parTransId="{421C8C74-A373-4AA4-9745-B46A7794DFAC}" sibTransId="{4656CC96-FEAD-4F7A-BC31-4CC276AAC67A}"/>
    <dgm:cxn modelId="{2BB85C95-E8A8-47BE-89BF-236B502E08A4}" type="presOf" srcId="{8C7F7CE4-B6A0-4814-9553-47504AE95DE8}" destId="{9B72DB82-493B-4522-A57A-D57F01C48862}" srcOrd="0" destOrd="1" presId="urn:microsoft.com/office/officeart/2005/8/layout/hList1"/>
    <dgm:cxn modelId="{3059CFC5-A815-4D32-AF9B-F39666ABA569}" srcId="{C049D55B-D35D-4A45-8C0C-9B185F2E4445}" destId="{9E630134-F149-46C7-A9E3-581FEF7E4A74}" srcOrd="2" destOrd="0" parTransId="{016DBC7C-6EE6-40EB-ACBE-F997EB62C4E7}" sibTransId="{54BE7F43-0312-4BEC-BF0D-9C81F4B6AC7D}"/>
    <dgm:cxn modelId="{74BC7C07-CBD6-4100-866A-43531BC545EF}" type="presOf" srcId="{1014EFA5-48F5-49CD-B164-104FCF929F0A}" destId="{8C11ACE5-F7E7-4763-9DD5-4D6F3675D1C5}" srcOrd="0" destOrd="0" presId="urn:microsoft.com/office/officeart/2005/8/layout/hList1"/>
    <dgm:cxn modelId="{8DDBA754-8E58-481C-93B6-C1509F750CE5}" srcId="{C049D55B-D35D-4A45-8C0C-9B185F2E4445}" destId="{32F86003-DA6A-48EE-A085-3496FE119E44}" srcOrd="3" destOrd="0" parTransId="{629CBFF8-C1EE-4FA8-8CCF-BD7ADB596723}" sibTransId="{00E342CF-2AF8-4DDD-822D-3443BC430037}"/>
    <dgm:cxn modelId="{6DB26E0C-C095-45BF-ABD2-F73BB2E1C0DE}" type="presOf" srcId="{5749102F-1B90-4A50-BF90-5B26683B09DE}" destId="{60B069A1-A00D-453B-A9CF-88E758841759}" srcOrd="0" destOrd="0" presId="urn:microsoft.com/office/officeart/2005/8/layout/hList1"/>
    <dgm:cxn modelId="{C98E5978-6EBF-476D-A757-9AA08C046824}" type="presOf" srcId="{A9B8BDE1-6C88-4B05-B55B-249C21A7C55C}" destId="{9B72DB82-493B-4522-A57A-D57F01C48862}" srcOrd="0" destOrd="5" presId="urn:microsoft.com/office/officeart/2005/8/layout/hList1"/>
    <dgm:cxn modelId="{21E9D24A-D0E8-4887-8C1A-3C1EA553F10D}" srcId="{C049D55B-D35D-4A45-8C0C-9B185F2E4445}" destId="{8C7F7CE4-B6A0-4814-9553-47504AE95DE8}" srcOrd="1" destOrd="0" parTransId="{4ED84CFC-1628-45ED-8DB1-7D9C204C9227}" sibTransId="{FE43634A-A067-4738-80E6-91F9F533F9DA}"/>
    <dgm:cxn modelId="{7A605058-130C-4BE0-96E5-ED550D086D8A}" type="presOf" srcId="{E0AB2247-CF54-40CF-8F1A-111ED83807B1}" destId="{9B72DB82-493B-4522-A57A-D57F01C48862}" srcOrd="0" destOrd="0" presId="urn:microsoft.com/office/officeart/2005/8/layout/hList1"/>
    <dgm:cxn modelId="{CA6C4DF5-884C-4F5D-BE2F-E08E63C535BF}" srcId="{C049D55B-D35D-4A45-8C0C-9B185F2E4445}" destId="{E0AB2247-CF54-40CF-8F1A-111ED83807B1}" srcOrd="0" destOrd="0" parTransId="{753B6175-7842-480B-9BFD-EE4BE325262E}" sibTransId="{08663625-F2B3-4C97-9280-68043F191748}"/>
    <dgm:cxn modelId="{A5B81304-B964-43AE-ADBE-8428FBE5D174}" srcId="{C049D55B-D35D-4A45-8C0C-9B185F2E4445}" destId="{A9B8BDE1-6C88-4B05-B55B-249C21A7C55C}" srcOrd="5" destOrd="0" parTransId="{F62573EB-46AA-4CD8-9BB1-D91B67E27D29}" sibTransId="{6D1FE937-DB6C-4352-A7A6-E268CE98A8C9}"/>
    <dgm:cxn modelId="{1580BA39-9532-4780-8F2E-05CD75F7C683}" type="presOf" srcId="{59AD91C5-89B1-47D7-9753-F2C47F907476}" destId="{7D551292-275A-4B21-AC36-0593C263F154}" srcOrd="0" destOrd="0" presId="urn:microsoft.com/office/officeart/2005/8/layout/hList1"/>
    <dgm:cxn modelId="{4C728BF4-1A5C-470B-B83A-61D77F587E26}" srcId="{1014EFA5-48F5-49CD-B164-104FCF929F0A}" destId="{D8D1E8E0-CFE2-4C00-A67F-1778572FE8D2}" srcOrd="1" destOrd="0" parTransId="{4DFEB4A2-6F90-4E07-99C1-416D1D975378}" sibTransId="{B746A2B6-4230-4356-8F40-799E72F398FD}"/>
    <dgm:cxn modelId="{8C06E551-AF8A-42EF-8C9D-43AEA2FFFC9E}" type="presOf" srcId="{9E630134-F149-46C7-A9E3-581FEF7E4A74}" destId="{9B72DB82-493B-4522-A57A-D57F01C48862}" srcOrd="0" destOrd="2" presId="urn:microsoft.com/office/officeart/2005/8/layout/hList1"/>
    <dgm:cxn modelId="{B2B32BB9-A9E0-4527-BD3C-475055CFEA06}" srcId="{5749102F-1B90-4A50-BF90-5B26683B09DE}" destId="{C049D55B-D35D-4A45-8C0C-9B185F2E4445}" srcOrd="0" destOrd="0" parTransId="{326E581F-E16E-43FC-9067-2C9838948D7D}" sibTransId="{44C6DEF5-9998-4D00-97EE-DC2269528C84}"/>
    <dgm:cxn modelId="{AC29B594-7508-42A0-93C3-FF3B408A32DC}" type="presOf" srcId="{C049D55B-D35D-4A45-8C0C-9B185F2E4445}" destId="{0A42BFDF-0972-47CA-A482-331A6BAA0C41}" srcOrd="0" destOrd="0" presId="urn:microsoft.com/office/officeart/2005/8/layout/hList1"/>
    <dgm:cxn modelId="{D48B125F-E010-472E-81A9-7901171D3B16}" srcId="{1014EFA5-48F5-49CD-B164-104FCF929F0A}" destId="{59AD91C5-89B1-47D7-9753-F2C47F907476}" srcOrd="0" destOrd="0" parTransId="{E94ED493-189C-4BFC-AEEC-43D739F3B303}" sibTransId="{6573941A-D40A-43F7-B6D5-C23DD6AC05D2}"/>
    <dgm:cxn modelId="{EE8AF16C-FA75-4FE5-AA6A-37D7C9C27522}" srcId="{C049D55B-D35D-4A45-8C0C-9B185F2E4445}" destId="{3915B7FF-CECF-429B-BEFC-DF8DF577871C}" srcOrd="4" destOrd="0" parTransId="{5D66C329-7BBE-4571-A0BF-996715D90678}" sibTransId="{7FAF1F20-FFFB-4EF6-B2F9-B6CC2763E650}"/>
    <dgm:cxn modelId="{1DC9162F-96C4-4AB5-8543-1B8115814A43}" type="presParOf" srcId="{60B069A1-A00D-453B-A9CF-88E758841759}" destId="{3C243229-8442-418F-A214-B93CD6D3063E}" srcOrd="0" destOrd="0" presId="urn:microsoft.com/office/officeart/2005/8/layout/hList1"/>
    <dgm:cxn modelId="{4BC92867-6DF6-47FE-A277-23405D4587F1}" type="presParOf" srcId="{3C243229-8442-418F-A214-B93CD6D3063E}" destId="{0A42BFDF-0972-47CA-A482-331A6BAA0C41}" srcOrd="0" destOrd="0" presId="urn:microsoft.com/office/officeart/2005/8/layout/hList1"/>
    <dgm:cxn modelId="{A8AB336A-CDB1-45C9-8F06-310B5D4A4F33}" type="presParOf" srcId="{3C243229-8442-418F-A214-B93CD6D3063E}" destId="{9B72DB82-493B-4522-A57A-D57F01C48862}" srcOrd="1" destOrd="0" presId="urn:microsoft.com/office/officeart/2005/8/layout/hList1"/>
    <dgm:cxn modelId="{5FA7156B-9B1A-4024-B7C7-F83EFEA7B2FE}" type="presParOf" srcId="{60B069A1-A00D-453B-A9CF-88E758841759}" destId="{1D3C1B9A-30EB-4FBF-A67E-9192D9985E86}" srcOrd="1" destOrd="0" presId="urn:microsoft.com/office/officeart/2005/8/layout/hList1"/>
    <dgm:cxn modelId="{85159C35-491B-404B-968E-4315DAB58D37}" type="presParOf" srcId="{60B069A1-A00D-453B-A9CF-88E758841759}" destId="{AE3386CF-85B1-4AF2-BF5C-11D09E7D07EA}" srcOrd="2" destOrd="0" presId="urn:microsoft.com/office/officeart/2005/8/layout/hList1"/>
    <dgm:cxn modelId="{BD5E990E-CDDB-4F92-8D44-AA919C1BA56A}" type="presParOf" srcId="{AE3386CF-85B1-4AF2-BF5C-11D09E7D07EA}" destId="{8C11ACE5-F7E7-4763-9DD5-4D6F3675D1C5}" srcOrd="0" destOrd="0" presId="urn:microsoft.com/office/officeart/2005/8/layout/hList1"/>
    <dgm:cxn modelId="{349B005D-89C1-41CE-B536-8039A208302D}" type="presParOf" srcId="{AE3386CF-85B1-4AF2-BF5C-11D09E7D07EA}" destId="{7D551292-275A-4B21-AC36-0593C263F15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EFB092-EACB-4F04-A43E-21C0394E7ED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974F79-215B-4B85-AEC0-1D1ED33DFEE0}">
      <dgm:prSet phldrT="[Text]" custT="1"/>
      <dgm:spPr/>
      <dgm:t>
        <a:bodyPr/>
        <a:lstStyle/>
        <a:p>
          <a:r>
            <a:rPr lang="id-ID" sz="2000" b="1" dirty="0" smtClean="0">
              <a:solidFill>
                <a:srgbClr val="FF0000"/>
              </a:solidFill>
            </a:rPr>
            <a:t>PEMUPUKAN</a:t>
          </a:r>
          <a:endParaRPr lang="en-US" sz="2000" b="1" dirty="0">
            <a:solidFill>
              <a:srgbClr val="FF0000"/>
            </a:solidFill>
          </a:endParaRPr>
        </a:p>
      </dgm:t>
    </dgm:pt>
    <dgm:pt modelId="{09B9B152-38F4-49EA-A671-AF031769C601}" type="parTrans" cxnId="{54F7C3FD-03A9-40BE-A972-05C586003439}">
      <dgm:prSet/>
      <dgm:spPr/>
      <dgm:t>
        <a:bodyPr/>
        <a:lstStyle/>
        <a:p>
          <a:endParaRPr lang="en-US"/>
        </a:p>
      </dgm:t>
    </dgm:pt>
    <dgm:pt modelId="{3C5C3FEB-DC0C-4C3C-9656-9852A96B70E9}" type="sibTrans" cxnId="{54F7C3FD-03A9-40BE-A972-05C586003439}">
      <dgm:prSet/>
      <dgm:spPr/>
      <dgm:t>
        <a:bodyPr/>
        <a:lstStyle/>
        <a:p>
          <a:endParaRPr lang="en-US"/>
        </a:p>
      </dgm:t>
    </dgm:pt>
    <dgm:pt modelId="{BB586285-1E98-4F67-A1F4-1828AD90F916}">
      <dgm:prSet phldrT="[Text]" custT="1"/>
      <dgm:spPr/>
      <dgm:t>
        <a:bodyPr/>
        <a:lstStyle/>
        <a:p>
          <a:r>
            <a:rPr lang="id-ID" sz="1600" b="1" dirty="0" smtClean="0"/>
            <a:t>U</a:t>
          </a:r>
          <a:r>
            <a:rPr lang="en-US" sz="1600" b="1" dirty="0" smtClean="0"/>
            <a:t>rea </a:t>
          </a:r>
          <a:r>
            <a:rPr lang="en-US" sz="1600" b="1" dirty="0" err="1" smtClean="0"/>
            <a:t>dan</a:t>
          </a:r>
          <a:r>
            <a:rPr lang="en-US" sz="1600" b="1" dirty="0" smtClean="0"/>
            <a:t> </a:t>
          </a:r>
          <a:r>
            <a:rPr lang="id-ID" sz="1600" b="1" dirty="0" smtClean="0"/>
            <a:t>S</a:t>
          </a:r>
          <a:r>
            <a:rPr lang="en-US" sz="1600" b="1" dirty="0" err="1" smtClean="0"/>
            <a:t>uperfosfat</a:t>
          </a:r>
          <a:r>
            <a:rPr lang="en-US" sz="1600" b="1" dirty="0" smtClean="0"/>
            <a:t> (SP36)</a:t>
          </a:r>
          <a:r>
            <a:rPr lang="id-ID" sz="1600" b="1" dirty="0" smtClean="0"/>
            <a:t> 2:1, 30-50 kg/ha</a:t>
          </a:r>
          <a:endParaRPr lang="en-US" sz="1600" b="1" dirty="0"/>
        </a:p>
      </dgm:t>
    </dgm:pt>
    <dgm:pt modelId="{FAB02A88-CAF7-414A-B439-657E962F511D}" type="parTrans" cxnId="{B0C4D0A2-2E76-4CB3-BB0C-BFB4310E94CD}">
      <dgm:prSet/>
      <dgm:spPr/>
      <dgm:t>
        <a:bodyPr/>
        <a:lstStyle/>
        <a:p>
          <a:endParaRPr lang="en-US"/>
        </a:p>
      </dgm:t>
    </dgm:pt>
    <dgm:pt modelId="{80897157-460C-45C7-B769-3CC1E35B845F}" type="sibTrans" cxnId="{B0C4D0A2-2E76-4CB3-BB0C-BFB4310E94CD}">
      <dgm:prSet/>
      <dgm:spPr/>
      <dgm:t>
        <a:bodyPr/>
        <a:lstStyle/>
        <a:p>
          <a:endParaRPr lang="en-US"/>
        </a:p>
      </dgm:t>
    </dgm:pt>
    <dgm:pt modelId="{3491C9CA-BEDF-44A8-BCA1-5636BB730A57}">
      <dgm:prSet phldrT="[Text]" custT="1"/>
      <dgm:spPr/>
      <dgm:t>
        <a:bodyPr/>
        <a:lstStyle/>
        <a:p>
          <a:r>
            <a:rPr lang="id-ID" sz="1600" b="1" dirty="0" smtClean="0"/>
            <a:t>Organik cair, petunjuk pada booklet </a:t>
          </a:r>
          <a:endParaRPr lang="en-US" sz="1600" b="1" dirty="0"/>
        </a:p>
      </dgm:t>
    </dgm:pt>
    <dgm:pt modelId="{2B6E6EE1-06FF-4FED-85B6-B7BC74117AFD}" type="parTrans" cxnId="{5A3F139D-94E5-467D-A8DE-7CD4F5679260}">
      <dgm:prSet/>
      <dgm:spPr/>
      <dgm:t>
        <a:bodyPr/>
        <a:lstStyle/>
        <a:p>
          <a:endParaRPr lang="en-US"/>
        </a:p>
      </dgm:t>
    </dgm:pt>
    <dgm:pt modelId="{0EAE2200-3699-4970-B8E1-801C5D9EDDFB}" type="sibTrans" cxnId="{5A3F139D-94E5-467D-A8DE-7CD4F5679260}">
      <dgm:prSet/>
      <dgm:spPr/>
      <dgm:t>
        <a:bodyPr/>
        <a:lstStyle/>
        <a:p>
          <a:endParaRPr lang="en-US"/>
        </a:p>
      </dgm:t>
    </dgm:pt>
    <dgm:pt modelId="{CF3D0F0A-0B8E-4465-81B3-13AB510617F1}">
      <dgm:prSet phldrT="[Text]" custT="1"/>
      <dgm:spPr/>
      <dgm:t>
        <a:bodyPr/>
        <a:lstStyle/>
        <a:p>
          <a:r>
            <a:rPr lang="id-ID" sz="2000" b="1" dirty="0" smtClean="0">
              <a:solidFill>
                <a:srgbClr val="FF0000"/>
              </a:solidFill>
            </a:rPr>
            <a:t>FERMENTASI BEKATUL/DEDAK (2500 M2)</a:t>
          </a:r>
          <a:endParaRPr lang="en-US" sz="2000" b="1" dirty="0">
            <a:solidFill>
              <a:srgbClr val="FF0000"/>
            </a:solidFill>
          </a:endParaRPr>
        </a:p>
      </dgm:t>
    </dgm:pt>
    <dgm:pt modelId="{DE26A745-FA4C-4C0C-8B6F-4F26132D0335}" type="parTrans" cxnId="{E4F57898-1C9D-4F3A-9C5D-098E1415046B}">
      <dgm:prSet/>
      <dgm:spPr/>
      <dgm:t>
        <a:bodyPr/>
        <a:lstStyle/>
        <a:p>
          <a:endParaRPr lang="en-US"/>
        </a:p>
      </dgm:t>
    </dgm:pt>
    <dgm:pt modelId="{4E69EF99-CF79-46A1-BF8F-99BB344E041D}" type="sibTrans" cxnId="{E4F57898-1C9D-4F3A-9C5D-098E1415046B}">
      <dgm:prSet/>
      <dgm:spPr/>
      <dgm:t>
        <a:bodyPr/>
        <a:lstStyle/>
        <a:p>
          <a:endParaRPr lang="en-US"/>
        </a:p>
      </dgm:t>
    </dgm:pt>
    <dgm:pt modelId="{35E5D3D5-0597-4A2F-9B0D-160F5F9D5DD1}">
      <dgm:prSet phldrT="[Text]" custT="1"/>
      <dgm:spPr/>
      <dgm:t>
        <a:bodyPr/>
        <a:lstStyle/>
        <a:p>
          <a:r>
            <a:rPr lang="id-ID" sz="1600" b="1" dirty="0" smtClean="0"/>
            <a:t>10 kg bekatul, 1 kg saponin, 2 kg pakan udang, dan 100 gram ragi/fermipan, air secukupnya hingga becek, </a:t>
          </a:r>
          <a:endParaRPr lang="en-US" sz="1600" b="1" dirty="0"/>
        </a:p>
      </dgm:t>
    </dgm:pt>
    <dgm:pt modelId="{299660BA-3E11-4680-9C8D-BE7265A48817}" type="parTrans" cxnId="{CAEF85CE-F44A-4803-956B-B998C5BF15C4}">
      <dgm:prSet/>
      <dgm:spPr/>
      <dgm:t>
        <a:bodyPr/>
        <a:lstStyle/>
        <a:p>
          <a:endParaRPr lang="en-US"/>
        </a:p>
      </dgm:t>
    </dgm:pt>
    <dgm:pt modelId="{999F7EA4-2F12-424A-B50E-6CE2E11D7D89}" type="sibTrans" cxnId="{CAEF85CE-F44A-4803-956B-B998C5BF15C4}">
      <dgm:prSet/>
      <dgm:spPr/>
      <dgm:t>
        <a:bodyPr/>
        <a:lstStyle/>
        <a:p>
          <a:endParaRPr lang="en-US"/>
        </a:p>
      </dgm:t>
    </dgm:pt>
    <dgm:pt modelId="{5B6954C9-A8A4-42AB-AFF0-8B2CEEA360E2}">
      <dgm:prSet phldrT="[Text]" custT="1"/>
      <dgm:spPr/>
      <dgm:t>
        <a:bodyPr/>
        <a:lstStyle/>
        <a:p>
          <a:r>
            <a:rPr lang="id-ID" sz="1600" b="1" dirty="0" smtClean="0"/>
            <a:t>Masuk Tong diaduk merata lalu ditutup rapat dan dibiarkan kurang lebih 2 hari,</a:t>
          </a:r>
          <a:endParaRPr lang="en-US" sz="1600" b="1" dirty="0"/>
        </a:p>
      </dgm:t>
    </dgm:pt>
    <dgm:pt modelId="{84337862-8F17-4FD4-AB1D-3816910B014F}" type="parTrans" cxnId="{1D66155B-2BDA-4576-87D3-325AE6C3D7A9}">
      <dgm:prSet/>
      <dgm:spPr/>
      <dgm:t>
        <a:bodyPr/>
        <a:lstStyle/>
        <a:p>
          <a:endParaRPr lang="en-US"/>
        </a:p>
      </dgm:t>
    </dgm:pt>
    <dgm:pt modelId="{69A7C9F6-A933-4FFE-8332-4E6B8930B374}" type="sibTrans" cxnId="{1D66155B-2BDA-4576-87D3-325AE6C3D7A9}">
      <dgm:prSet/>
      <dgm:spPr/>
      <dgm:t>
        <a:bodyPr/>
        <a:lstStyle/>
        <a:p>
          <a:endParaRPr lang="en-US"/>
        </a:p>
      </dgm:t>
    </dgm:pt>
    <dgm:pt modelId="{79CACFBC-2256-4D0A-8105-DCF2B8E58050}">
      <dgm:prSet phldrT="[Text]" custT="1"/>
      <dgm:spPr/>
      <dgm:t>
        <a:bodyPr/>
        <a:lstStyle/>
        <a:p>
          <a:r>
            <a:rPr lang="id-ID" sz="2000" b="1" dirty="0" smtClean="0">
              <a:solidFill>
                <a:srgbClr val="FF0000"/>
              </a:solidFill>
            </a:rPr>
            <a:t>AKTIVASI PROBIOTIK</a:t>
          </a:r>
          <a:endParaRPr lang="id-ID" sz="2000" b="1" i="1" dirty="0" smtClean="0">
            <a:solidFill>
              <a:srgbClr val="FF0000"/>
            </a:solidFill>
          </a:endParaRPr>
        </a:p>
        <a:p>
          <a:r>
            <a:rPr lang="id-ID" sz="2000" b="1" i="1" dirty="0" smtClean="0">
              <a:solidFill>
                <a:srgbClr val="FF0000"/>
              </a:solidFill>
            </a:rPr>
            <a:t>B. Subtilis </a:t>
          </a:r>
          <a:r>
            <a:rPr lang="id-ID" sz="2000" b="1" i="0" dirty="0" smtClean="0">
              <a:solidFill>
                <a:srgbClr val="FF0000"/>
              </a:solidFill>
            </a:rPr>
            <a:t>(luas 1 ha)</a:t>
          </a:r>
          <a:endParaRPr lang="en-US" sz="2000" b="1" i="0" dirty="0">
            <a:solidFill>
              <a:srgbClr val="FF0000"/>
            </a:solidFill>
          </a:endParaRPr>
        </a:p>
      </dgm:t>
    </dgm:pt>
    <dgm:pt modelId="{4D68733F-6EB7-4C75-A695-4283CF5CD3B9}" type="parTrans" cxnId="{054A9090-508A-4064-9079-E8EA94511910}">
      <dgm:prSet/>
      <dgm:spPr/>
      <dgm:t>
        <a:bodyPr/>
        <a:lstStyle/>
        <a:p>
          <a:endParaRPr lang="en-US"/>
        </a:p>
      </dgm:t>
    </dgm:pt>
    <dgm:pt modelId="{1D4E66B0-9B3C-4A73-92E2-E110B41F19A2}" type="sibTrans" cxnId="{054A9090-508A-4064-9079-E8EA94511910}">
      <dgm:prSet/>
      <dgm:spPr/>
      <dgm:t>
        <a:bodyPr/>
        <a:lstStyle/>
        <a:p>
          <a:endParaRPr lang="en-US"/>
        </a:p>
      </dgm:t>
    </dgm:pt>
    <dgm:pt modelId="{692A1227-6C14-4E30-8A99-831EE186C19C}">
      <dgm:prSet phldrT="[Text]" custT="1"/>
      <dgm:spPr/>
      <dgm:t>
        <a:bodyPr/>
        <a:lstStyle/>
        <a:p>
          <a:r>
            <a:rPr lang="id-ID" sz="1600" b="1" i="1" dirty="0" smtClean="0"/>
            <a:t>B. subtilis</a:t>
          </a:r>
          <a:r>
            <a:rPr lang="id-ID" sz="1600" b="1" dirty="0" smtClean="0"/>
            <a:t> : 100 g. Molase /tetes tebu : 2 kg, Vit B complex : 10 g, MSG (Mono Sodium Glutamat) : 10 g, Air laut steril : 100 liter (air steril) </a:t>
          </a:r>
          <a:endParaRPr lang="en-US" sz="1600" b="1" dirty="0"/>
        </a:p>
      </dgm:t>
    </dgm:pt>
    <dgm:pt modelId="{088524F1-E1A0-484D-8813-C2ACF614DFE6}" type="parTrans" cxnId="{AD652221-8860-4298-AE63-07423662F847}">
      <dgm:prSet/>
      <dgm:spPr/>
      <dgm:t>
        <a:bodyPr/>
        <a:lstStyle/>
        <a:p>
          <a:endParaRPr lang="en-US"/>
        </a:p>
      </dgm:t>
    </dgm:pt>
    <dgm:pt modelId="{39BCD207-7C17-47C1-8DF0-247ED38A99ED}" type="sibTrans" cxnId="{AD652221-8860-4298-AE63-07423662F847}">
      <dgm:prSet/>
      <dgm:spPr/>
      <dgm:t>
        <a:bodyPr/>
        <a:lstStyle/>
        <a:p>
          <a:endParaRPr lang="en-US"/>
        </a:p>
      </dgm:t>
    </dgm:pt>
    <dgm:pt modelId="{BB763FB2-204A-4949-9EC6-AA709338A382}">
      <dgm:prSet phldrT="[Text]" custT="1"/>
      <dgm:spPr/>
      <dgm:t>
        <a:bodyPr/>
        <a:lstStyle/>
        <a:p>
          <a:r>
            <a:rPr lang="id-ID" sz="1600" b="1" dirty="0" smtClean="0"/>
            <a:t>Masuk tong diaerasi 24-36 jam,</a:t>
          </a:r>
          <a:endParaRPr lang="en-US" sz="1600" b="1" dirty="0"/>
        </a:p>
      </dgm:t>
    </dgm:pt>
    <dgm:pt modelId="{C352D6B0-2E6C-4C20-A727-62E47CD08004}" type="parTrans" cxnId="{8943AE6A-5A72-4927-9D44-29C88B051412}">
      <dgm:prSet/>
      <dgm:spPr/>
      <dgm:t>
        <a:bodyPr/>
        <a:lstStyle/>
        <a:p>
          <a:endParaRPr lang="en-US"/>
        </a:p>
      </dgm:t>
    </dgm:pt>
    <dgm:pt modelId="{955975F8-95A2-451D-8884-B35EE583ECCF}" type="sibTrans" cxnId="{8943AE6A-5A72-4927-9D44-29C88B051412}">
      <dgm:prSet/>
      <dgm:spPr/>
      <dgm:t>
        <a:bodyPr/>
        <a:lstStyle/>
        <a:p>
          <a:endParaRPr lang="en-US"/>
        </a:p>
      </dgm:t>
    </dgm:pt>
    <dgm:pt modelId="{02280928-2BAE-4387-A7B1-D0D8CF1D1BAF}">
      <dgm:prSet phldrT="[Text]" custT="1"/>
      <dgm:spPr/>
      <dgm:t>
        <a:bodyPr/>
        <a:lstStyle/>
        <a:p>
          <a:r>
            <a:rPr lang="id-ID" sz="1600" b="1" dirty="0" smtClean="0"/>
            <a:t>ditebar pd petakan tambak pada pagi hari (jam 08.00), -&gt; transparansi 50 cm.</a:t>
          </a:r>
          <a:endParaRPr lang="en-US" sz="1600" b="1" dirty="0"/>
        </a:p>
      </dgm:t>
    </dgm:pt>
    <dgm:pt modelId="{1B847E48-AD34-4205-AAA3-2613BCA90DC9}" type="parTrans" cxnId="{460B8083-4F4B-4975-B10C-81DA2C4A1F6B}">
      <dgm:prSet/>
      <dgm:spPr/>
      <dgm:t>
        <a:bodyPr/>
        <a:lstStyle/>
        <a:p>
          <a:endParaRPr lang="en-US"/>
        </a:p>
      </dgm:t>
    </dgm:pt>
    <dgm:pt modelId="{D2BFA462-B270-4C73-973D-63D6C014AA01}" type="sibTrans" cxnId="{460B8083-4F4B-4975-B10C-81DA2C4A1F6B}">
      <dgm:prSet/>
      <dgm:spPr/>
      <dgm:t>
        <a:bodyPr/>
        <a:lstStyle/>
        <a:p>
          <a:endParaRPr lang="en-US"/>
        </a:p>
      </dgm:t>
    </dgm:pt>
    <dgm:pt modelId="{9557B41D-ECA8-43B3-A141-F4BD03572D49}">
      <dgm:prSet phldrT="[Text]" custT="1"/>
      <dgm:spPr/>
      <dgm:t>
        <a:bodyPr/>
        <a:lstStyle/>
        <a:p>
          <a:r>
            <a:rPr lang="id-ID" sz="1600" b="1" dirty="0" smtClean="0"/>
            <a:t>Campurkan dolomit 1-2 ppm, tiap 2 hr sekali;</a:t>
          </a:r>
          <a:endParaRPr lang="en-US" sz="1600" b="1" dirty="0"/>
        </a:p>
      </dgm:t>
    </dgm:pt>
    <dgm:pt modelId="{09DDFB82-E5AE-40BD-81A7-849523145C43}" type="parTrans" cxnId="{D6664BFC-E8C2-41E1-B028-D4CD508537BB}">
      <dgm:prSet/>
      <dgm:spPr/>
      <dgm:t>
        <a:bodyPr/>
        <a:lstStyle/>
        <a:p>
          <a:endParaRPr lang="en-US"/>
        </a:p>
      </dgm:t>
    </dgm:pt>
    <dgm:pt modelId="{26452DD9-24F0-4BDD-8738-AE9620D75343}" type="sibTrans" cxnId="{D6664BFC-E8C2-41E1-B028-D4CD508537BB}">
      <dgm:prSet/>
      <dgm:spPr/>
      <dgm:t>
        <a:bodyPr/>
        <a:lstStyle/>
        <a:p>
          <a:endParaRPr lang="en-US"/>
        </a:p>
      </dgm:t>
    </dgm:pt>
    <dgm:pt modelId="{E4E1DA8E-9303-4249-A971-4AE49DACAA79}">
      <dgm:prSet phldrT="[Text]" custT="1"/>
      <dgm:spPr/>
      <dgm:t>
        <a:bodyPr/>
        <a:lstStyle/>
        <a:p>
          <a:r>
            <a:rPr lang="id-ID" sz="1600" b="1" dirty="0" smtClean="0"/>
            <a:t>Campurkan ZA 0,5-1 ppm,</a:t>
          </a:r>
          <a:endParaRPr lang="en-US" sz="1600" b="1" dirty="0"/>
        </a:p>
      </dgm:t>
    </dgm:pt>
    <dgm:pt modelId="{52B90962-44F8-444C-BCE9-2606B406710C}" type="parTrans" cxnId="{48430012-871B-4C90-B177-BB703E36A321}">
      <dgm:prSet/>
      <dgm:spPr/>
      <dgm:t>
        <a:bodyPr/>
        <a:lstStyle/>
        <a:p>
          <a:endParaRPr lang="en-US"/>
        </a:p>
      </dgm:t>
    </dgm:pt>
    <dgm:pt modelId="{274EFB9B-CDB7-4ABF-9CEE-9762856A74F2}" type="sibTrans" cxnId="{48430012-871B-4C90-B177-BB703E36A321}">
      <dgm:prSet/>
      <dgm:spPr/>
      <dgm:t>
        <a:bodyPr/>
        <a:lstStyle/>
        <a:p>
          <a:endParaRPr lang="en-US"/>
        </a:p>
      </dgm:t>
    </dgm:pt>
    <dgm:pt modelId="{E67C3395-1C32-4D9B-A285-482CA5466DCD}">
      <dgm:prSet phldrT="[Text]" custT="1"/>
      <dgm:spPr/>
      <dgm:t>
        <a:bodyPr/>
        <a:lstStyle/>
        <a:p>
          <a:r>
            <a:rPr lang="id-ID" sz="1600" b="1" dirty="0" smtClean="0"/>
            <a:t>Aplikasi tabur tiap 3 hari sekali,</a:t>
          </a:r>
          <a:endParaRPr lang="en-US" sz="1600" b="1" dirty="0"/>
        </a:p>
      </dgm:t>
    </dgm:pt>
    <dgm:pt modelId="{F454ED34-E7A6-4B24-A815-E409AF487EB5}" type="parTrans" cxnId="{6F868AB4-27D4-487E-9395-A060C7261F47}">
      <dgm:prSet/>
      <dgm:spPr/>
      <dgm:t>
        <a:bodyPr/>
        <a:lstStyle/>
        <a:p>
          <a:endParaRPr lang="en-US"/>
        </a:p>
      </dgm:t>
    </dgm:pt>
    <dgm:pt modelId="{8F258145-C683-411E-B3FE-425D69CAA071}" type="sibTrans" cxnId="{6F868AB4-27D4-487E-9395-A060C7261F47}">
      <dgm:prSet/>
      <dgm:spPr/>
      <dgm:t>
        <a:bodyPr/>
        <a:lstStyle/>
        <a:p>
          <a:endParaRPr lang="en-US"/>
        </a:p>
      </dgm:t>
    </dgm:pt>
    <dgm:pt modelId="{EB9B5DC2-5E36-40D7-957B-A126260D8DB8}">
      <dgm:prSet phldrT="[Text]" custT="1"/>
      <dgm:spPr/>
      <dgm:t>
        <a:bodyPr/>
        <a:lstStyle/>
        <a:p>
          <a:r>
            <a:rPr lang="id-ID" sz="1600" b="1" dirty="0" smtClean="0"/>
            <a:t>Tebar benur 14 hari setelahnya</a:t>
          </a:r>
          <a:endParaRPr lang="en-US" sz="1600" b="1" dirty="0"/>
        </a:p>
      </dgm:t>
    </dgm:pt>
    <dgm:pt modelId="{00332F05-8E8C-41EF-BD42-EC511193CB51}" type="parTrans" cxnId="{EDEAC476-39A7-449F-8AB4-CC6158147612}">
      <dgm:prSet/>
      <dgm:spPr/>
      <dgm:t>
        <a:bodyPr/>
        <a:lstStyle/>
        <a:p>
          <a:endParaRPr lang="en-US"/>
        </a:p>
      </dgm:t>
    </dgm:pt>
    <dgm:pt modelId="{677047A9-AB15-4647-AD31-7A6711611C92}" type="sibTrans" cxnId="{EDEAC476-39A7-449F-8AB4-CC6158147612}">
      <dgm:prSet/>
      <dgm:spPr/>
      <dgm:t>
        <a:bodyPr/>
        <a:lstStyle/>
        <a:p>
          <a:endParaRPr lang="en-US"/>
        </a:p>
      </dgm:t>
    </dgm:pt>
    <dgm:pt modelId="{51DDB0E8-D5B8-4FFB-8DB1-2669395F68B4}" type="pres">
      <dgm:prSet presAssocID="{7BEFB092-EACB-4F04-A43E-21C0394E7E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6E0062-F906-463C-85E2-B5C858DFBDDE}" type="pres">
      <dgm:prSet presAssocID="{02974F79-215B-4B85-AEC0-1D1ED33DFEE0}" presName="composite" presStyleCnt="0"/>
      <dgm:spPr/>
    </dgm:pt>
    <dgm:pt modelId="{71ACCA04-84BB-4477-8FFF-5C032D0232F0}" type="pres">
      <dgm:prSet presAssocID="{02974F79-215B-4B85-AEC0-1D1ED33DFEE0}" presName="parTx" presStyleLbl="alignNode1" presStyleIdx="0" presStyleCnt="3" custScaleX="73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11B76-7786-47D2-A610-2ABFB2B7F607}" type="pres">
      <dgm:prSet presAssocID="{02974F79-215B-4B85-AEC0-1D1ED33DFEE0}" presName="desTx" presStyleLbl="alignAccFollowNode1" presStyleIdx="0" presStyleCnt="3" custScaleX="73067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6D2738-3624-41FD-BA53-C59C26B82A20}" type="pres">
      <dgm:prSet presAssocID="{3C5C3FEB-DC0C-4C3C-9656-9852A96B70E9}" presName="space" presStyleCnt="0"/>
      <dgm:spPr/>
    </dgm:pt>
    <dgm:pt modelId="{CAE5F748-D222-4EAF-87A4-CEDC1CDEBC0D}" type="pres">
      <dgm:prSet presAssocID="{CF3D0F0A-0B8E-4465-81B3-13AB510617F1}" presName="composite" presStyleCnt="0"/>
      <dgm:spPr/>
    </dgm:pt>
    <dgm:pt modelId="{8CD83F51-0317-42B6-B3FC-6E0AFC3CBE6E}" type="pres">
      <dgm:prSet presAssocID="{CF3D0F0A-0B8E-4465-81B3-13AB510617F1}" presName="parTx" presStyleLbl="alignNode1" presStyleIdx="1" presStyleCnt="3" custScaleX="95760" custScaleY="135853" custLinFactNeighborY="119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132C6-1CDA-4BF9-BEA0-71A516E3040A}" type="pres">
      <dgm:prSet presAssocID="{CF3D0F0A-0B8E-4465-81B3-13AB510617F1}" presName="desTx" presStyleLbl="alignAccFollowNode1" presStyleIdx="1" presStyleCnt="3" custScaleX="95760" custScaleY="103152" custLinFactNeighborX="-326" custLinFactNeighborY="16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81F405-3D9D-41F6-A1B1-A5C1849BCBD9}" type="pres">
      <dgm:prSet presAssocID="{4E69EF99-CF79-46A1-BF8F-99BB344E041D}" presName="space" presStyleCnt="0"/>
      <dgm:spPr/>
    </dgm:pt>
    <dgm:pt modelId="{976DFF4D-C651-4357-8830-FAFC5EA2497A}" type="pres">
      <dgm:prSet presAssocID="{79CACFBC-2256-4D0A-8105-DCF2B8E58050}" presName="composite" presStyleCnt="0"/>
      <dgm:spPr/>
    </dgm:pt>
    <dgm:pt modelId="{D9098ACE-14A2-4003-8F42-0FBAFCE1C9CA}" type="pres">
      <dgm:prSet presAssocID="{79CACFBC-2256-4D0A-8105-DCF2B8E58050}" presName="parTx" presStyleLbl="alignNode1" presStyleIdx="2" presStyleCnt="3" custLinFactNeighborY="33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7F411B-D8F9-4550-952E-C013245259B6}" type="pres">
      <dgm:prSet presAssocID="{79CACFBC-2256-4D0A-8105-DCF2B8E58050}" presName="desTx" presStyleLbl="alignAccFollowNode1" presStyleIdx="2" presStyleCnt="3" custScaleY="108138" custLinFactNeighborY="2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9E5C34-2B70-411A-97BF-93A3E317E5C4}" type="presOf" srcId="{02280928-2BAE-4387-A7B1-D0D8CF1D1BAF}" destId="{5AC132C6-1CDA-4BF9-BEA0-71A516E3040A}" srcOrd="0" destOrd="2" presId="urn:microsoft.com/office/officeart/2005/8/layout/hList1"/>
    <dgm:cxn modelId="{5A81AFD3-D9D1-4A58-9911-C70205E75BF4}" type="presOf" srcId="{79CACFBC-2256-4D0A-8105-DCF2B8E58050}" destId="{D9098ACE-14A2-4003-8F42-0FBAFCE1C9CA}" srcOrd="0" destOrd="0" presId="urn:microsoft.com/office/officeart/2005/8/layout/hList1"/>
    <dgm:cxn modelId="{D6664BFC-E8C2-41E1-B028-D4CD508537BB}" srcId="{79CACFBC-2256-4D0A-8105-DCF2B8E58050}" destId="{9557B41D-ECA8-43B3-A141-F4BD03572D49}" srcOrd="2" destOrd="0" parTransId="{09DDFB82-E5AE-40BD-81A7-849523145C43}" sibTransId="{26452DD9-24F0-4BDD-8738-AE9620D75343}"/>
    <dgm:cxn modelId="{B81CC902-1F2A-4935-A200-960AD7FB0920}" type="presOf" srcId="{CF3D0F0A-0B8E-4465-81B3-13AB510617F1}" destId="{8CD83F51-0317-42B6-B3FC-6E0AFC3CBE6E}" srcOrd="0" destOrd="0" presId="urn:microsoft.com/office/officeart/2005/8/layout/hList1"/>
    <dgm:cxn modelId="{460B8083-4F4B-4975-B10C-81DA2C4A1F6B}" srcId="{CF3D0F0A-0B8E-4465-81B3-13AB510617F1}" destId="{02280928-2BAE-4387-A7B1-D0D8CF1D1BAF}" srcOrd="2" destOrd="0" parTransId="{1B847E48-AD34-4205-AAA3-2613BCA90DC9}" sibTransId="{D2BFA462-B270-4C73-973D-63D6C014AA01}"/>
    <dgm:cxn modelId="{8943AE6A-5A72-4927-9D44-29C88B051412}" srcId="{79CACFBC-2256-4D0A-8105-DCF2B8E58050}" destId="{BB763FB2-204A-4949-9EC6-AA709338A382}" srcOrd="1" destOrd="0" parTransId="{C352D6B0-2E6C-4C20-A727-62E47CD08004}" sibTransId="{955975F8-95A2-451D-8884-B35EE583ECCF}"/>
    <dgm:cxn modelId="{54F7C3FD-03A9-40BE-A972-05C586003439}" srcId="{7BEFB092-EACB-4F04-A43E-21C0394E7ED5}" destId="{02974F79-215B-4B85-AEC0-1D1ED33DFEE0}" srcOrd="0" destOrd="0" parTransId="{09B9B152-38F4-49EA-A671-AF031769C601}" sibTransId="{3C5C3FEB-DC0C-4C3C-9656-9852A96B70E9}"/>
    <dgm:cxn modelId="{1D66155B-2BDA-4576-87D3-325AE6C3D7A9}" srcId="{CF3D0F0A-0B8E-4465-81B3-13AB510617F1}" destId="{5B6954C9-A8A4-42AB-AFF0-8B2CEEA360E2}" srcOrd="1" destOrd="0" parTransId="{84337862-8F17-4FD4-AB1D-3816910B014F}" sibTransId="{69A7C9F6-A933-4FFE-8332-4E6B8930B374}"/>
    <dgm:cxn modelId="{48430012-871B-4C90-B177-BB703E36A321}" srcId="{79CACFBC-2256-4D0A-8105-DCF2B8E58050}" destId="{E4E1DA8E-9303-4249-A971-4AE49DACAA79}" srcOrd="3" destOrd="0" parTransId="{52B90962-44F8-444C-BCE9-2606B406710C}" sibTransId="{274EFB9B-CDB7-4ABF-9CEE-9762856A74F2}"/>
    <dgm:cxn modelId="{CAEF85CE-F44A-4803-956B-B998C5BF15C4}" srcId="{CF3D0F0A-0B8E-4465-81B3-13AB510617F1}" destId="{35E5D3D5-0597-4A2F-9B0D-160F5F9D5DD1}" srcOrd="0" destOrd="0" parTransId="{299660BA-3E11-4680-9C8D-BE7265A48817}" sibTransId="{999F7EA4-2F12-424A-B50E-6CE2E11D7D89}"/>
    <dgm:cxn modelId="{EDEAC476-39A7-449F-8AB4-CC6158147612}" srcId="{79CACFBC-2256-4D0A-8105-DCF2B8E58050}" destId="{EB9B5DC2-5E36-40D7-957B-A126260D8DB8}" srcOrd="5" destOrd="0" parTransId="{00332F05-8E8C-41EF-BD42-EC511193CB51}" sibTransId="{677047A9-AB15-4647-AD31-7A6711611C92}"/>
    <dgm:cxn modelId="{E4F57898-1C9D-4F3A-9C5D-098E1415046B}" srcId="{7BEFB092-EACB-4F04-A43E-21C0394E7ED5}" destId="{CF3D0F0A-0B8E-4465-81B3-13AB510617F1}" srcOrd="1" destOrd="0" parTransId="{DE26A745-FA4C-4C0C-8B6F-4F26132D0335}" sibTransId="{4E69EF99-CF79-46A1-BF8F-99BB344E041D}"/>
    <dgm:cxn modelId="{C97E12D0-DFC9-4D58-99D6-3188775A7C8D}" type="presOf" srcId="{02974F79-215B-4B85-AEC0-1D1ED33DFEE0}" destId="{71ACCA04-84BB-4477-8FFF-5C032D0232F0}" srcOrd="0" destOrd="0" presId="urn:microsoft.com/office/officeart/2005/8/layout/hList1"/>
    <dgm:cxn modelId="{AD652221-8860-4298-AE63-07423662F847}" srcId="{79CACFBC-2256-4D0A-8105-DCF2B8E58050}" destId="{692A1227-6C14-4E30-8A99-831EE186C19C}" srcOrd="0" destOrd="0" parTransId="{088524F1-E1A0-484D-8813-C2ACF614DFE6}" sibTransId="{39BCD207-7C17-47C1-8DF0-247ED38A99ED}"/>
    <dgm:cxn modelId="{AF2592BB-95E0-42EE-ACAD-87F2F6469002}" type="presOf" srcId="{BB586285-1E98-4F67-A1F4-1828AD90F916}" destId="{9D711B76-7786-47D2-A610-2ABFB2B7F607}" srcOrd="0" destOrd="0" presId="urn:microsoft.com/office/officeart/2005/8/layout/hList1"/>
    <dgm:cxn modelId="{05071CAE-1A7A-4C4C-AAAA-11929F140D0D}" type="presOf" srcId="{5B6954C9-A8A4-42AB-AFF0-8B2CEEA360E2}" destId="{5AC132C6-1CDA-4BF9-BEA0-71A516E3040A}" srcOrd="0" destOrd="1" presId="urn:microsoft.com/office/officeart/2005/8/layout/hList1"/>
    <dgm:cxn modelId="{316B8C88-0439-4F48-8880-FB0EE0B39962}" type="presOf" srcId="{E4E1DA8E-9303-4249-A971-4AE49DACAA79}" destId="{077F411B-D8F9-4550-952E-C013245259B6}" srcOrd="0" destOrd="3" presId="urn:microsoft.com/office/officeart/2005/8/layout/hList1"/>
    <dgm:cxn modelId="{02AE6E4F-E989-4F8B-AD7D-FA38D79FE68E}" type="presOf" srcId="{EB9B5DC2-5E36-40D7-957B-A126260D8DB8}" destId="{077F411B-D8F9-4550-952E-C013245259B6}" srcOrd="0" destOrd="5" presId="urn:microsoft.com/office/officeart/2005/8/layout/hList1"/>
    <dgm:cxn modelId="{4D332800-484E-4AAA-A109-CE8EDE56CAAB}" type="presOf" srcId="{3491C9CA-BEDF-44A8-BCA1-5636BB730A57}" destId="{9D711B76-7786-47D2-A610-2ABFB2B7F607}" srcOrd="0" destOrd="1" presId="urn:microsoft.com/office/officeart/2005/8/layout/hList1"/>
    <dgm:cxn modelId="{B0C4D0A2-2E76-4CB3-BB0C-BFB4310E94CD}" srcId="{02974F79-215B-4B85-AEC0-1D1ED33DFEE0}" destId="{BB586285-1E98-4F67-A1F4-1828AD90F916}" srcOrd="0" destOrd="0" parTransId="{FAB02A88-CAF7-414A-B439-657E962F511D}" sibTransId="{80897157-460C-45C7-B769-3CC1E35B845F}"/>
    <dgm:cxn modelId="{6F868AB4-27D4-487E-9395-A060C7261F47}" srcId="{79CACFBC-2256-4D0A-8105-DCF2B8E58050}" destId="{E67C3395-1C32-4D9B-A285-482CA5466DCD}" srcOrd="4" destOrd="0" parTransId="{F454ED34-E7A6-4B24-A815-E409AF487EB5}" sibTransId="{8F258145-C683-411E-B3FE-425D69CAA071}"/>
    <dgm:cxn modelId="{054A9090-508A-4064-9079-E8EA94511910}" srcId="{7BEFB092-EACB-4F04-A43E-21C0394E7ED5}" destId="{79CACFBC-2256-4D0A-8105-DCF2B8E58050}" srcOrd="2" destOrd="0" parTransId="{4D68733F-6EB7-4C75-A695-4283CF5CD3B9}" sibTransId="{1D4E66B0-9B3C-4A73-92E2-E110B41F19A2}"/>
    <dgm:cxn modelId="{DB90708B-BDC2-4925-9536-B51D5AECA86C}" type="presOf" srcId="{35E5D3D5-0597-4A2F-9B0D-160F5F9D5DD1}" destId="{5AC132C6-1CDA-4BF9-BEA0-71A516E3040A}" srcOrd="0" destOrd="0" presId="urn:microsoft.com/office/officeart/2005/8/layout/hList1"/>
    <dgm:cxn modelId="{8E8F69C9-85B1-410C-8006-4EE5A015D5B7}" type="presOf" srcId="{9557B41D-ECA8-43B3-A141-F4BD03572D49}" destId="{077F411B-D8F9-4550-952E-C013245259B6}" srcOrd="0" destOrd="2" presId="urn:microsoft.com/office/officeart/2005/8/layout/hList1"/>
    <dgm:cxn modelId="{5A3F139D-94E5-467D-A8DE-7CD4F5679260}" srcId="{02974F79-215B-4B85-AEC0-1D1ED33DFEE0}" destId="{3491C9CA-BEDF-44A8-BCA1-5636BB730A57}" srcOrd="1" destOrd="0" parTransId="{2B6E6EE1-06FF-4FED-85B6-B7BC74117AFD}" sibTransId="{0EAE2200-3699-4970-B8E1-801C5D9EDDFB}"/>
    <dgm:cxn modelId="{A702C906-516A-4F6C-8F6D-C9C351294BCD}" type="presOf" srcId="{BB763FB2-204A-4949-9EC6-AA709338A382}" destId="{077F411B-D8F9-4550-952E-C013245259B6}" srcOrd="0" destOrd="1" presId="urn:microsoft.com/office/officeart/2005/8/layout/hList1"/>
    <dgm:cxn modelId="{C203A970-259C-4CDF-A666-56BD13F4C1C4}" type="presOf" srcId="{692A1227-6C14-4E30-8A99-831EE186C19C}" destId="{077F411B-D8F9-4550-952E-C013245259B6}" srcOrd="0" destOrd="0" presId="urn:microsoft.com/office/officeart/2005/8/layout/hList1"/>
    <dgm:cxn modelId="{2368997C-9516-4829-AC43-6181C4597B32}" type="presOf" srcId="{E67C3395-1C32-4D9B-A285-482CA5466DCD}" destId="{077F411B-D8F9-4550-952E-C013245259B6}" srcOrd="0" destOrd="4" presId="urn:microsoft.com/office/officeart/2005/8/layout/hList1"/>
    <dgm:cxn modelId="{780F2E02-515C-41BB-B4F8-17420C8E952D}" type="presOf" srcId="{7BEFB092-EACB-4F04-A43E-21C0394E7ED5}" destId="{51DDB0E8-D5B8-4FFB-8DB1-2669395F68B4}" srcOrd="0" destOrd="0" presId="urn:microsoft.com/office/officeart/2005/8/layout/hList1"/>
    <dgm:cxn modelId="{E852BC1A-A323-4F94-B3F3-6804AEE35C53}" type="presParOf" srcId="{51DDB0E8-D5B8-4FFB-8DB1-2669395F68B4}" destId="{A46E0062-F906-463C-85E2-B5C858DFBDDE}" srcOrd="0" destOrd="0" presId="urn:microsoft.com/office/officeart/2005/8/layout/hList1"/>
    <dgm:cxn modelId="{3B614657-D446-4377-86A7-4CEA09686B55}" type="presParOf" srcId="{A46E0062-F906-463C-85E2-B5C858DFBDDE}" destId="{71ACCA04-84BB-4477-8FFF-5C032D0232F0}" srcOrd="0" destOrd="0" presId="urn:microsoft.com/office/officeart/2005/8/layout/hList1"/>
    <dgm:cxn modelId="{4D4EECEE-111C-4531-B194-39E8E6F4AC9D}" type="presParOf" srcId="{A46E0062-F906-463C-85E2-B5C858DFBDDE}" destId="{9D711B76-7786-47D2-A610-2ABFB2B7F607}" srcOrd="1" destOrd="0" presId="urn:microsoft.com/office/officeart/2005/8/layout/hList1"/>
    <dgm:cxn modelId="{EFA20165-74A9-46E9-934D-FFC2C97AA716}" type="presParOf" srcId="{51DDB0E8-D5B8-4FFB-8DB1-2669395F68B4}" destId="{456D2738-3624-41FD-BA53-C59C26B82A20}" srcOrd="1" destOrd="0" presId="urn:microsoft.com/office/officeart/2005/8/layout/hList1"/>
    <dgm:cxn modelId="{46A8991E-5829-4F60-AA98-3618D5B2C968}" type="presParOf" srcId="{51DDB0E8-D5B8-4FFB-8DB1-2669395F68B4}" destId="{CAE5F748-D222-4EAF-87A4-CEDC1CDEBC0D}" srcOrd="2" destOrd="0" presId="urn:microsoft.com/office/officeart/2005/8/layout/hList1"/>
    <dgm:cxn modelId="{A31A8BCB-7F6D-4FB0-8BB8-3DDEABD8C470}" type="presParOf" srcId="{CAE5F748-D222-4EAF-87A4-CEDC1CDEBC0D}" destId="{8CD83F51-0317-42B6-B3FC-6E0AFC3CBE6E}" srcOrd="0" destOrd="0" presId="urn:microsoft.com/office/officeart/2005/8/layout/hList1"/>
    <dgm:cxn modelId="{CBB4A5C1-9569-4DF1-93A5-CB775699D468}" type="presParOf" srcId="{CAE5F748-D222-4EAF-87A4-CEDC1CDEBC0D}" destId="{5AC132C6-1CDA-4BF9-BEA0-71A516E3040A}" srcOrd="1" destOrd="0" presId="urn:microsoft.com/office/officeart/2005/8/layout/hList1"/>
    <dgm:cxn modelId="{36934A5F-0335-48C9-A4E8-33C874B067F6}" type="presParOf" srcId="{51DDB0E8-D5B8-4FFB-8DB1-2669395F68B4}" destId="{4281F405-3D9D-41F6-A1B1-A5C1849BCBD9}" srcOrd="3" destOrd="0" presId="urn:microsoft.com/office/officeart/2005/8/layout/hList1"/>
    <dgm:cxn modelId="{AFF50093-B02F-4063-BD7B-2332B30EC24E}" type="presParOf" srcId="{51DDB0E8-D5B8-4FFB-8DB1-2669395F68B4}" destId="{976DFF4D-C651-4357-8830-FAFC5EA2497A}" srcOrd="4" destOrd="0" presId="urn:microsoft.com/office/officeart/2005/8/layout/hList1"/>
    <dgm:cxn modelId="{B6FD4182-DDF6-4FB9-B0FE-EEC2BB6108E7}" type="presParOf" srcId="{976DFF4D-C651-4357-8830-FAFC5EA2497A}" destId="{D9098ACE-14A2-4003-8F42-0FBAFCE1C9CA}" srcOrd="0" destOrd="0" presId="urn:microsoft.com/office/officeart/2005/8/layout/hList1"/>
    <dgm:cxn modelId="{B4DE7D26-9B60-4F15-98E4-6D7F56E9DE30}" type="presParOf" srcId="{976DFF4D-C651-4357-8830-FAFC5EA2497A}" destId="{077F411B-D8F9-4550-952E-C013245259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E50CFF-7E98-40C9-B24A-583B7091CF71}" type="doc">
      <dgm:prSet loTypeId="urn:microsoft.com/office/officeart/2005/8/layout/cycle3" loCatId="cycle" qsTypeId="urn:microsoft.com/office/officeart/2005/8/quickstyle/simple2" qsCatId="simple" csTypeId="urn:microsoft.com/office/officeart/2005/8/colors/colorful1#40" csCatId="colorful" phldr="1"/>
      <dgm:spPr/>
      <dgm:t>
        <a:bodyPr/>
        <a:lstStyle/>
        <a:p>
          <a:endParaRPr lang="en-US"/>
        </a:p>
      </dgm:t>
    </dgm:pt>
    <dgm:pt modelId="{2CD771BF-4869-4338-947E-DC11B9879480}">
      <dgm:prSet phldrT="[Text]" custT="1"/>
      <dgm:spPr/>
      <dgm:t>
        <a:bodyPr/>
        <a:lstStyle/>
        <a:p>
          <a:r>
            <a:rPr lang="en-US" sz="2400" b="1" dirty="0" smtClean="0"/>
            <a:t>Protein 30-55%</a:t>
          </a:r>
          <a:endParaRPr lang="en-US" sz="2400" b="1" dirty="0"/>
        </a:p>
      </dgm:t>
    </dgm:pt>
    <dgm:pt modelId="{6F48ED09-317E-4402-8F2A-A53FB9D96FB2}" type="parTrans" cxnId="{D10CD2E8-572A-4034-8A03-F93537851123}">
      <dgm:prSet/>
      <dgm:spPr/>
      <dgm:t>
        <a:bodyPr/>
        <a:lstStyle/>
        <a:p>
          <a:endParaRPr lang="en-US"/>
        </a:p>
      </dgm:t>
    </dgm:pt>
    <dgm:pt modelId="{E448E80B-4DC0-41C0-BB0E-E0430116477C}" type="sibTrans" cxnId="{D10CD2E8-572A-4034-8A03-F93537851123}">
      <dgm:prSet/>
      <dgm:spPr/>
      <dgm:t>
        <a:bodyPr/>
        <a:lstStyle/>
        <a:p>
          <a:endParaRPr lang="en-US"/>
        </a:p>
      </dgm:t>
    </dgm:pt>
    <dgm:pt modelId="{B94501C9-8E62-438B-BDE9-CB272CBEAA54}">
      <dgm:prSet phldrT="[Text]" custT="1"/>
      <dgm:spPr/>
      <dgm:t>
        <a:bodyPr/>
        <a:lstStyle/>
        <a:p>
          <a:r>
            <a:rPr lang="en-US" sz="2400" b="1" dirty="0" err="1" smtClean="0"/>
            <a:t>Lemak</a:t>
          </a:r>
          <a:r>
            <a:rPr lang="en-US" sz="2400" b="1" dirty="0" smtClean="0"/>
            <a:t> 6-10%</a:t>
          </a:r>
          <a:endParaRPr lang="en-US" sz="2400" b="1" dirty="0"/>
        </a:p>
      </dgm:t>
    </dgm:pt>
    <dgm:pt modelId="{1DE8C5F7-CFD9-4ED2-9E1C-D8681466A2BB}" type="parTrans" cxnId="{B6341B8C-E12E-4ECE-A952-4A685071F020}">
      <dgm:prSet/>
      <dgm:spPr/>
      <dgm:t>
        <a:bodyPr/>
        <a:lstStyle/>
        <a:p>
          <a:endParaRPr lang="en-US"/>
        </a:p>
      </dgm:t>
    </dgm:pt>
    <dgm:pt modelId="{0E53B7BD-1A4F-4E67-8E55-AA0184402093}" type="sibTrans" cxnId="{B6341B8C-E12E-4ECE-A952-4A685071F020}">
      <dgm:prSet/>
      <dgm:spPr/>
      <dgm:t>
        <a:bodyPr/>
        <a:lstStyle/>
        <a:p>
          <a:endParaRPr lang="en-US"/>
        </a:p>
      </dgm:t>
    </dgm:pt>
    <dgm:pt modelId="{C78A3807-B7EC-4241-B567-67083C613EF8}">
      <dgm:prSet phldrT="[Text]" custT="1"/>
      <dgm:spPr/>
      <dgm:t>
        <a:bodyPr/>
        <a:lstStyle/>
        <a:p>
          <a:r>
            <a:rPr lang="en-US" sz="2400" b="1" dirty="0" smtClean="0"/>
            <a:t>Vitamin A, B </a:t>
          </a:r>
          <a:r>
            <a:rPr lang="en-US" sz="2400" b="1" dirty="0" err="1" smtClean="0"/>
            <a:t>kompleks</a:t>
          </a:r>
          <a:r>
            <a:rPr lang="en-US" sz="2400" b="1" dirty="0" smtClean="0"/>
            <a:t>, C, D, &amp; E</a:t>
          </a:r>
          <a:endParaRPr lang="en-US" sz="2400" b="1" dirty="0"/>
        </a:p>
      </dgm:t>
    </dgm:pt>
    <dgm:pt modelId="{D31EE94D-2B38-4E3C-9DD1-F0994F56D61D}" type="parTrans" cxnId="{6068BACD-568A-4037-9D22-06907B4B73E2}">
      <dgm:prSet/>
      <dgm:spPr/>
      <dgm:t>
        <a:bodyPr/>
        <a:lstStyle/>
        <a:p>
          <a:endParaRPr lang="en-US"/>
        </a:p>
      </dgm:t>
    </dgm:pt>
    <dgm:pt modelId="{226025AD-34DD-498A-BEE8-580A442BC3CB}" type="sibTrans" cxnId="{6068BACD-568A-4037-9D22-06907B4B73E2}">
      <dgm:prSet/>
      <dgm:spPr/>
      <dgm:t>
        <a:bodyPr/>
        <a:lstStyle/>
        <a:p>
          <a:endParaRPr lang="en-US"/>
        </a:p>
      </dgm:t>
    </dgm:pt>
    <dgm:pt modelId="{925CB578-5A67-4726-A79E-DA97A2ED48DD}">
      <dgm:prSet phldrT="[Text]" custT="1"/>
      <dgm:spPr/>
      <dgm:t>
        <a:bodyPr/>
        <a:lstStyle/>
        <a:p>
          <a:r>
            <a:rPr lang="en-US" sz="2400" b="1" dirty="0" smtClean="0"/>
            <a:t>Mineral: Ca, Mg, Co, P, </a:t>
          </a:r>
          <a:r>
            <a:rPr lang="en-US" sz="2400" b="1" dirty="0" err="1" smtClean="0"/>
            <a:t>dll</a:t>
          </a:r>
          <a:r>
            <a:rPr lang="en-US" sz="2400" b="1" dirty="0" smtClean="0"/>
            <a:t> </a:t>
          </a:r>
          <a:endParaRPr lang="en-US" sz="2400" b="1" dirty="0"/>
        </a:p>
      </dgm:t>
    </dgm:pt>
    <dgm:pt modelId="{1FE8FB4E-D749-4599-AF7E-D6EEBAC6586E}" type="parTrans" cxnId="{FF4A34E1-CD05-4E7A-B44E-AA218377A919}">
      <dgm:prSet/>
      <dgm:spPr/>
      <dgm:t>
        <a:bodyPr/>
        <a:lstStyle/>
        <a:p>
          <a:endParaRPr lang="en-US"/>
        </a:p>
      </dgm:t>
    </dgm:pt>
    <dgm:pt modelId="{99E3C8E5-8916-4A97-8A14-51409EA644BA}" type="sibTrans" cxnId="{FF4A34E1-CD05-4E7A-B44E-AA218377A919}">
      <dgm:prSet/>
      <dgm:spPr/>
      <dgm:t>
        <a:bodyPr/>
        <a:lstStyle/>
        <a:p>
          <a:endParaRPr lang="en-US"/>
        </a:p>
      </dgm:t>
    </dgm:pt>
    <dgm:pt modelId="{3EB8386C-48AE-4369-A1B3-447D6939DC81}">
      <dgm:prSet phldrT="[Text]" custT="1"/>
      <dgm:spPr/>
      <dgm:t>
        <a:bodyPr/>
        <a:lstStyle/>
        <a:p>
          <a:r>
            <a:rPr lang="en-US" sz="2400" b="1" dirty="0" err="1" smtClean="0"/>
            <a:t>Karbohidrat</a:t>
          </a:r>
          <a:r>
            <a:rPr lang="en-US" sz="2400" b="1" dirty="0" smtClean="0"/>
            <a:t> 20%</a:t>
          </a:r>
          <a:endParaRPr lang="en-US" sz="2400" b="1" dirty="0"/>
        </a:p>
      </dgm:t>
    </dgm:pt>
    <dgm:pt modelId="{4E17B58A-743D-4B3D-8861-072D2403FA09}" type="parTrans" cxnId="{8C36A90C-F128-4027-B601-453DB7F40B94}">
      <dgm:prSet/>
      <dgm:spPr/>
      <dgm:t>
        <a:bodyPr/>
        <a:lstStyle/>
        <a:p>
          <a:endParaRPr lang="en-US"/>
        </a:p>
      </dgm:t>
    </dgm:pt>
    <dgm:pt modelId="{5E1D1388-E336-4DD0-ACB5-A80BE92287D0}" type="sibTrans" cxnId="{8C36A90C-F128-4027-B601-453DB7F40B94}">
      <dgm:prSet/>
      <dgm:spPr/>
      <dgm:t>
        <a:bodyPr/>
        <a:lstStyle/>
        <a:p>
          <a:endParaRPr lang="en-US"/>
        </a:p>
      </dgm:t>
    </dgm:pt>
    <dgm:pt modelId="{ADF5B0A0-276E-499B-AE9F-50F556BE46B4}" type="pres">
      <dgm:prSet presAssocID="{71E50CFF-7E98-40C9-B24A-583B7091CF7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9A3E2E-212A-425A-9552-BEF9AD699EBD}" type="pres">
      <dgm:prSet presAssocID="{71E50CFF-7E98-40C9-B24A-583B7091CF71}" presName="cycle" presStyleCnt="0"/>
      <dgm:spPr/>
      <dgm:t>
        <a:bodyPr/>
        <a:lstStyle/>
        <a:p>
          <a:endParaRPr lang="en-US"/>
        </a:p>
      </dgm:t>
    </dgm:pt>
    <dgm:pt modelId="{AC15211F-B021-4DCE-8030-51CD2A7939B2}" type="pres">
      <dgm:prSet presAssocID="{2CD771BF-4869-4338-947E-DC11B9879480}" presName="nodeFirstNode" presStyleLbl="node1" presStyleIdx="0" presStyleCnt="5" custScaleX="739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0A0CC-BA56-48D4-8829-D1D3087510A4}" type="pres">
      <dgm:prSet presAssocID="{E448E80B-4DC0-41C0-BB0E-E0430116477C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92FFA340-FF06-45A9-9DE1-51ADBD6F96D8}" type="pres">
      <dgm:prSet presAssocID="{B94501C9-8E62-438B-BDE9-CB272CBEAA54}" presName="nodeFollowingNodes" presStyleLbl="node1" presStyleIdx="1" presStyleCnt="5" custScaleX="685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5127FD-A333-481A-BB7A-741390945C47}" type="pres">
      <dgm:prSet presAssocID="{C78A3807-B7EC-4241-B567-67083C613EF8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A4958-C091-4E5E-9888-EA8C72945F27}" type="pres">
      <dgm:prSet presAssocID="{925CB578-5A67-4726-A79E-DA97A2ED48D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592D63-0218-4037-8A8C-18E4BD6749E1}" type="pres">
      <dgm:prSet presAssocID="{3EB8386C-48AE-4369-A1B3-447D6939DC81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31A1A6-9D05-44A7-8A45-D2D2D4E263ED}" type="presOf" srcId="{B94501C9-8E62-438B-BDE9-CB272CBEAA54}" destId="{92FFA340-FF06-45A9-9DE1-51ADBD6F96D8}" srcOrd="0" destOrd="0" presId="urn:microsoft.com/office/officeart/2005/8/layout/cycle3"/>
    <dgm:cxn modelId="{1CCE2E61-BDC6-437E-B05D-A72F3046677B}" type="presOf" srcId="{2CD771BF-4869-4338-947E-DC11B9879480}" destId="{AC15211F-B021-4DCE-8030-51CD2A7939B2}" srcOrd="0" destOrd="0" presId="urn:microsoft.com/office/officeart/2005/8/layout/cycle3"/>
    <dgm:cxn modelId="{1CC6A1BF-E8AB-4603-BDE1-6B477341F3C1}" type="presOf" srcId="{3EB8386C-48AE-4369-A1B3-447D6939DC81}" destId="{DB592D63-0218-4037-8A8C-18E4BD6749E1}" srcOrd="0" destOrd="0" presId="urn:microsoft.com/office/officeart/2005/8/layout/cycle3"/>
    <dgm:cxn modelId="{FF4A34E1-CD05-4E7A-B44E-AA218377A919}" srcId="{71E50CFF-7E98-40C9-B24A-583B7091CF71}" destId="{925CB578-5A67-4726-A79E-DA97A2ED48DD}" srcOrd="3" destOrd="0" parTransId="{1FE8FB4E-D749-4599-AF7E-D6EEBAC6586E}" sibTransId="{99E3C8E5-8916-4A97-8A14-51409EA644BA}"/>
    <dgm:cxn modelId="{41518D6A-679B-4721-A505-AB6DCBCF8EC0}" type="presOf" srcId="{C78A3807-B7EC-4241-B567-67083C613EF8}" destId="{6B5127FD-A333-481A-BB7A-741390945C47}" srcOrd="0" destOrd="0" presId="urn:microsoft.com/office/officeart/2005/8/layout/cycle3"/>
    <dgm:cxn modelId="{41D73904-5952-4B71-94C7-CFD9C7DA2696}" type="presOf" srcId="{71E50CFF-7E98-40C9-B24A-583B7091CF71}" destId="{ADF5B0A0-276E-499B-AE9F-50F556BE46B4}" srcOrd="0" destOrd="0" presId="urn:microsoft.com/office/officeart/2005/8/layout/cycle3"/>
    <dgm:cxn modelId="{8C36A90C-F128-4027-B601-453DB7F40B94}" srcId="{71E50CFF-7E98-40C9-B24A-583B7091CF71}" destId="{3EB8386C-48AE-4369-A1B3-447D6939DC81}" srcOrd="4" destOrd="0" parTransId="{4E17B58A-743D-4B3D-8861-072D2403FA09}" sibTransId="{5E1D1388-E336-4DD0-ACB5-A80BE92287D0}"/>
    <dgm:cxn modelId="{14DF156A-F623-4D6D-9CDE-DDADF661CA03}" type="presOf" srcId="{925CB578-5A67-4726-A79E-DA97A2ED48DD}" destId="{D44A4958-C091-4E5E-9888-EA8C72945F27}" srcOrd="0" destOrd="0" presId="urn:microsoft.com/office/officeart/2005/8/layout/cycle3"/>
    <dgm:cxn modelId="{A2F1EA3B-9609-4A2D-B3C4-18FDFC2062C1}" type="presOf" srcId="{E448E80B-4DC0-41C0-BB0E-E0430116477C}" destId="{3270A0CC-BA56-48D4-8829-D1D3087510A4}" srcOrd="0" destOrd="0" presId="urn:microsoft.com/office/officeart/2005/8/layout/cycle3"/>
    <dgm:cxn modelId="{D10CD2E8-572A-4034-8A03-F93537851123}" srcId="{71E50CFF-7E98-40C9-B24A-583B7091CF71}" destId="{2CD771BF-4869-4338-947E-DC11B9879480}" srcOrd="0" destOrd="0" parTransId="{6F48ED09-317E-4402-8F2A-A53FB9D96FB2}" sibTransId="{E448E80B-4DC0-41C0-BB0E-E0430116477C}"/>
    <dgm:cxn modelId="{6068BACD-568A-4037-9D22-06907B4B73E2}" srcId="{71E50CFF-7E98-40C9-B24A-583B7091CF71}" destId="{C78A3807-B7EC-4241-B567-67083C613EF8}" srcOrd="2" destOrd="0" parTransId="{D31EE94D-2B38-4E3C-9DD1-F0994F56D61D}" sibTransId="{226025AD-34DD-498A-BEE8-580A442BC3CB}"/>
    <dgm:cxn modelId="{B6341B8C-E12E-4ECE-A952-4A685071F020}" srcId="{71E50CFF-7E98-40C9-B24A-583B7091CF71}" destId="{B94501C9-8E62-438B-BDE9-CB272CBEAA54}" srcOrd="1" destOrd="0" parTransId="{1DE8C5F7-CFD9-4ED2-9E1C-D8681466A2BB}" sibTransId="{0E53B7BD-1A4F-4E67-8E55-AA0184402093}"/>
    <dgm:cxn modelId="{D3DDFC65-595E-4FC9-A10E-349485B4F769}" type="presParOf" srcId="{ADF5B0A0-276E-499B-AE9F-50F556BE46B4}" destId="{A69A3E2E-212A-425A-9552-BEF9AD699EBD}" srcOrd="0" destOrd="0" presId="urn:microsoft.com/office/officeart/2005/8/layout/cycle3"/>
    <dgm:cxn modelId="{CA6DB7D7-3407-41E2-81CB-81925BFBFE1E}" type="presParOf" srcId="{A69A3E2E-212A-425A-9552-BEF9AD699EBD}" destId="{AC15211F-B021-4DCE-8030-51CD2A7939B2}" srcOrd="0" destOrd="0" presId="urn:microsoft.com/office/officeart/2005/8/layout/cycle3"/>
    <dgm:cxn modelId="{012E597F-1F87-42D6-953C-6D0CC116DA93}" type="presParOf" srcId="{A69A3E2E-212A-425A-9552-BEF9AD699EBD}" destId="{3270A0CC-BA56-48D4-8829-D1D3087510A4}" srcOrd="1" destOrd="0" presId="urn:microsoft.com/office/officeart/2005/8/layout/cycle3"/>
    <dgm:cxn modelId="{6CC1A08A-EF79-4933-B5B7-3091674E989B}" type="presParOf" srcId="{A69A3E2E-212A-425A-9552-BEF9AD699EBD}" destId="{92FFA340-FF06-45A9-9DE1-51ADBD6F96D8}" srcOrd="2" destOrd="0" presId="urn:microsoft.com/office/officeart/2005/8/layout/cycle3"/>
    <dgm:cxn modelId="{E83FAFCF-C8FC-4E81-91C2-FC5B25A30AFF}" type="presParOf" srcId="{A69A3E2E-212A-425A-9552-BEF9AD699EBD}" destId="{6B5127FD-A333-481A-BB7A-741390945C47}" srcOrd="3" destOrd="0" presId="urn:microsoft.com/office/officeart/2005/8/layout/cycle3"/>
    <dgm:cxn modelId="{1D674689-8371-435A-8035-CC33C136852A}" type="presParOf" srcId="{A69A3E2E-212A-425A-9552-BEF9AD699EBD}" destId="{D44A4958-C091-4E5E-9888-EA8C72945F27}" srcOrd="4" destOrd="0" presId="urn:microsoft.com/office/officeart/2005/8/layout/cycle3"/>
    <dgm:cxn modelId="{DD68DC02-68C4-4D5D-AD92-C49EDFDAC701}" type="presParOf" srcId="{A69A3E2E-212A-425A-9552-BEF9AD699EBD}" destId="{DB592D63-0218-4037-8A8C-18E4BD6749E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547621-8480-4A7E-B073-DB9B563022EB}" type="doc">
      <dgm:prSet loTypeId="urn:microsoft.com/office/officeart/2005/8/layout/vList4" loCatId="list" qsTypeId="urn:microsoft.com/office/officeart/2005/8/quickstyle/simple1" qsCatId="simple" csTypeId="urn:microsoft.com/office/officeart/2005/8/colors/colorful1#30" csCatId="colorful" phldr="1"/>
      <dgm:spPr/>
      <dgm:t>
        <a:bodyPr/>
        <a:lstStyle/>
        <a:p>
          <a:endParaRPr lang="en-US"/>
        </a:p>
      </dgm:t>
    </dgm:pt>
    <dgm:pt modelId="{7E18E2CC-D484-4693-9A94-BD87EAAE61C4}">
      <dgm:prSet phldrT="[Text]" custT="1"/>
      <dgm:spPr/>
      <dgm:t>
        <a:bodyPr/>
        <a:lstStyle/>
        <a:p>
          <a:r>
            <a:rPr lang="id-ID" sz="2400" smtClean="0">
              <a:solidFill>
                <a:schemeClr val="bg1"/>
              </a:solidFill>
            </a:rPr>
            <a:t>Kualitas protein ditentukan dari ke</a:t>
          </a:r>
          <a:r>
            <a:rPr lang="en-US" sz="2400" smtClean="0">
              <a:solidFill>
                <a:schemeClr val="bg1"/>
              </a:solidFill>
            </a:rPr>
            <a:t>mampuannya</a:t>
          </a:r>
          <a:r>
            <a:rPr lang="id-ID" sz="2400" smtClean="0">
              <a:solidFill>
                <a:schemeClr val="bg1"/>
              </a:solidFill>
            </a:rPr>
            <a:t> untuk membantu pertumbuhan dan pemeliharaan.</a:t>
          </a:r>
          <a:endParaRPr lang="en-US" sz="2400" dirty="0">
            <a:solidFill>
              <a:schemeClr val="bg1"/>
            </a:solidFill>
          </a:endParaRPr>
        </a:p>
      </dgm:t>
    </dgm:pt>
    <dgm:pt modelId="{61B5070C-994E-49E2-9097-85C232A4048E}" type="parTrans" cxnId="{08F6B0E1-6342-4EAA-A1F2-AE8D12F279A8}">
      <dgm:prSet/>
      <dgm:spPr/>
      <dgm:t>
        <a:bodyPr/>
        <a:lstStyle/>
        <a:p>
          <a:endParaRPr lang="en-US"/>
        </a:p>
      </dgm:t>
    </dgm:pt>
    <dgm:pt modelId="{7CB6C57D-B7D7-45B6-8B2D-80D0BBB43610}" type="sibTrans" cxnId="{08F6B0E1-6342-4EAA-A1F2-AE8D12F279A8}">
      <dgm:prSet/>
      <dgm:spPr/>
      <dgm:t>
        <a:bodyPr/>
        <a:lstStyle/>
        <a:p>
          <a:endParaRPr lang="en-US"/>
        </a:p>
      </dgm:t>
    </dgm:pt>
    <dgm:pt modelId="{D80D2232-B788-4CB0-BE0C-0444762C4FC2}">
      <dgm:prSet phldrT="[Text]" custT="1"/>
      <dgm:spPr/>
      <dgm:t>
        <a:bodyPr/>
        <a:lstStyle/>
        <a:p>
          <a:r>
            <a:rPr lang="id-ID" sz="1900" dirty="0" smtClean="0">
              <a:solidFill>
                <a:schemeClr val="bg1"/>
              </a:solidFill>
            </a:rPr>
            <a:t>Untuk, protein </a:t>
          </a:r>
          <a:r>
            <a:rPr lang="en-US" sz="1900" dirty="0" smtClean="0">
              <a:solidFill>
                <a:schemeClr val="bg1"/>
              </a:solidFill>
            </a:rPr>
            <a:t>h</a:t>
          </a:r>
          <a:r>
            <a:rPr lang="id-ID" sz="1900" dirty="0" smtClean="0">
              <a:solidFill>
                <a:schemeClr val="bg1"/>
              </a:solidFill>
            </a:rPr>
            <a:t>ewani lebih unggul dibandingkan dengan protein </a:t>
          </a:r>
          <a:r>
            <a:rPr lang="en-US" sz="1900" dirty="0" smtClean="0">
              <a:solidFill>
                <a:schemeClr val="bg1"/>
              </a:solidFill>
            </a:rPr>
            <a:t>n</a:t>
          </a:r>
          <a:r>
            <a:rPr lang="id-ID" sz="1900" dirty="0" smtClean="0">
              <a:solidFill>
                <a:schemeClr val="bg1"/>
              </a:solidFill>
            </a:rPr>
            <a:t>abati karena protein hewani lebih berimbang susunan asam-asam amino esensialnya.</a:t>
          </a:r>
          <a:endParaRPr lang="en-US" sz="1900" dirty="0">
            <a:solidFill>
              <a:schemeClr val="bg1"/>
            </a:solidFill>
          </a:endParaRPr>
        </a:p>
      </dgm:t>
    </dgm:pt>
    <dgm:pt modelId="{F2B2C361-A9D5-4758-B006-200D5D8FDCEF}" type="parTrans" cxnId="{5060506F-AAF9-4534-9FDA-7DDDAE049C96}">
      <dgm:prSet/>
      <dgm:spPr/>
      <dgm:t>
        <a:bodyPr/>
        <a:lstStyle/>
        <a:p>
          <a:endParaRPr lang="en-US"/>
        </a:p>
      </dgm:t>
    </dgm:pt>
    <dgm:pt modelId="{198352F9-E506-4799-B47F-90609DFEE679}" type="sibTrans" cxnId="{5060506F-AAF9-4534-9FDA-7DDDAE049C96}">
      <dgm:prSet/>
      <dgm:spPr/>
      <dgm:t>
        <a:bodyPr/>
        <a:lstStyle/>
        <a:p>
          <a:endParaRPr lang="en-US"/>
        </a:p>
      </dgm:t>
    </dgm:pt>
    <dgm:pt modelId="{D9AA361D-5AF3-426D-841A-11908449E3D6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</a:t>
          </a:r>
          <a:r>
            <a:rPr lang="id-ID" dirty="0" smtClean="0">
              <a:solidFill>
                <a:schemeClr val="bg1"/>
              </a:solidFill>
            </a:rPr>
            <a:t>rotein </a:t>
          </a:r>
          <a:r>
            <a:rPr lang="en-US" dirty="0" smtClean="0">
              <a:solidFill>
                <a:schemeClr val="bg1"/>
              </a:solidFill>
            </a:rPr>
            <a:t>n</a:t>
          </a:r>
          <a:r>
            <a:rPr lang="id-ID" dirty="0" smtClean="0">
              <a:solidFill>
                <a:schemeClr val="bg1"/>
              </a:solidFill>
            </a:rPr>
            <a:t>abati, contoh: </a:t>
          </a:r>
          <a:r>
            <a:rPr lang="en-US" dirty="0" smtClean="0">
              <a:solidFill>
                <a:schemeClr val="bg1"/>
              </a:solidFill>
            </a:rPr>
            <a:t>z</a:t>
          </a:r>
          <a:r>
            <a:rPr lang="id-ID" dirty="0" smtClean="0">
              <a:solidFill>
                <a:schemeClr val="bg1"/>
              </a:solidFill>
            </a:rPr>
            <a:t>ein (protein jagung) </a:t>
          </a:r>
          <a:r>
            <a:rPr lang="en-US" dirty="0" smtClean="0">
              <a:solidFill>
                <a:schemeClr val="bg1"/>
              </a:solidFill>
            </a:rPr>
            <a:t>a</a:t>
          </a:r>
          <a:r>
            <a:rPr lang="id-ID" dirty="0" smtClean="0">
              <a:solidFill>
                <a:schemeClr val="bg1"/>
              </a:solidFill>
            </a:rPr>
            <a:t>dalah satu misal protein nabati yang tidak sempurna, karena protein </a:t>
          </a:r>
          <a:r>
            <a:rPr lang="en-US" dirty="0" smtClean="0">
              <a:solidFill>
                <a:schemeClr val="bg1"/>
              </a:solidFill>
            </a:rPr>
            <a:t>z</a:t>
          </a:r>
          <a:r>
            <a:rPr lang="id-ID" dirty="0" smtClean="0">
              <a:solidFill>
                <a:schemeClr val="bg1"/>
              </a:solidFill>
            </a:rPr>
            <a:t>ein defisiensi </a:t>
          </a:r>
          <a:r>
            <a:rPr lang="en-US" dirty="0" err="1" smtClean="0">
              <a:solidFill>
                <a:schemeClr val="bg1"/>
              </a:solidFill>
            </a:rPr>
            <a:t>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id-ID" dirty="0" smtClean="0">
              <a:solidFill>
                <a:schemeClr val="bg1"/>
              </a:solidFill>
            </a:rPr>
            <a:t>asam amino lisin dan triptofan.</a:t>
          </a:r>
          <a:endParaRPr lang="en-US" dirty="0">
            <a:solidFill>
              <a:schemeClr val="bg1"/>
            </a:solidFill>
          </a:endParaRPr>
        </a:p>
      </dgm:t>
    </dgm:pt>
    <dgm:pt modelId="{68778F38-26D4-4BBD-8C7C-0AEEB76D1BE9}" type="parTrans" cxnId="{C8D1543F-C16D-4ECB-BEFC-C8694C651014}">
      <dgm:prSet/>
      <dgm:spPr/>
      <dgm:t>
        <a:bodyPr/>
        <a:lstStyle/>
        <a:p>
          <a:endParaRPr lang="en-US"/>
        </a:p>
      </dgm:t>
    </dgm:pt>
    <dgm:pt modelId="{A3421D1C-DE17-43C1-A9F1-8B7B64672171}" type="sibTrans" cxnId="{C8D1543F-C16D-4ECB-BEFC-C8694C651014}">
      <dgm:prSet/>
      <dgm:spPr/>
      <dgm:t>
        <a:bodyPr/>
        <a:lstStyle/>
        <a:p>
          <a:endParaRPr lang="en-US"/>
        </a:p>
      </dgm:t>
    </dgm:pt>
    <dgm:pt modelId="{9992964F-ACD7-4B6A-B193-B7F6BB9FED6B}">
      <dgm:prSet phldrT="[Text]"/>
      <dgm:spPr/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Protein </a:t>
          </a:r>
          <a:r>
            <a:rPr lang="en-US" dirty="0" smtClean="0">
              <a:solidFill>
                <a:schemeClr val="bg1"/>
              </a:solidFill>
            </a:rPr>
            <a:t>h</a:t>
          </a:r>
          <a:r>
            <a:rPr lang="id-ID" dirty="0" smtClean="0">
              <a:solidFill>
                <a:schemeClr val="bg1"/>
              </a:solidFill>
            </a:rPr>
            <a:t>ewani </a:t>
          </a:r>
          <a:r>
            <a:rPr lang="id-ID" dirty="0" smtClean="0">
              <a:solidFill>
                <a:schemeClr val="bg1"/>
              </a:solidFill>
              <a:sym typeface="Wingdings" pitchFamily="2" charset="2"/>
            </a:rPr>
            <a:t></a:t>
          </a:r>
          <a:r>
            <a:rPr lang="id-ID" dirty="0" smtClean="0">
              <a:solidFill>
                <a:schemeClr val="bg1"/>
              </a:solidFill>
            </a:rPr>
            <a:t> sumber lisin dan triptofan yang baik.</a:t>
          </a:r>
          <a:endParaRPr lang="en-US" dirty="0">
            <a:solidFill>
              <a:schemeClr val="bg1"/>
            </a:solidFill>
          </a:endParaRPr>
        </a:p>
      </dgm:t>
    </dgm:pt>
    <dgm:pt modelId="{E4A28E05-93C4-4AA7-9D49-9641195B6207}" type="parTrans" cxnId="{AF49B975-F7C6-4750-86A2-36D67B11F039}">
      <dgm:prSet/>
      <dgm:spPr/>
      <dgm:t>
        <a:bodyPr/>
        <a:lstStyle/>
        <a:p>
          <a:endParaRPr lang="en-US"/>
        </a:p>
      </dgm:t>
    </dgm:pt>
    <dgm:pt modelId="{9BCD2111-D2E4-45D7-9370-24C3F8CA06CC}" type="sibTrans" cxnId="{AF49B975-F7C6-4750-86A2-36D67B11F039}">
      <dgm:prSet/>
      <dgm:spPr/>
      <dgm:t>
        <a:bodyPr/>
        <a:lstStyle/>
        <a:p>
          <a:endParaRPr lang="en-US"/>
        </a:p>
      </dgm:t>
    </dgm:pt>
    <dgm:pt modelId="{9134A7FD-4C32-4A69-B0E0-8968E0B0F699}" type="pres">
      <dgm:prSet presAssocID="{9F547621-8480-4A7E-B073-DB9B563022E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1D94E1-7EB1-4C67-8B0D-A16A190091B3}" type="pres">
      <dgm:prSet presAssocID="{7E18E2CC-D484-4693-9A94-BD87EAAE61C4}" presName="comp" presStyleCnt="0"/>
      <dgm:spPr/>
      <dgm:t>
        <a:bodyPr/>
        <a:lstStyle/>
        <a:p>
          <a:endParaRPr lang="en-US"/>
        </a:p>
      </dgm:t>
    </dgm:pt>
    <dgm:pt modelId="{10923D20-DC4A-431D-9B71-9C4DCA347B49}" type="pres">
      <dgm:prSet presAssocID="{7E18E2CC-D484-4693-9A94-BD87EAAE61C4}" presName="box" presStyleLbl="node1" presStyleIdx="0" presStyleCnt="4" custLinFactNeighborX="-498"/>
      <dgm:spPr/>
      <dgm:t>
        <a:bodyPr/>
        <a:lstStyle/>
        <a:p>
          <a:endParaRPr lang="en-US"/>
        </a:p>
      </dgm:t>
    </dgm:pt>
    <dgm:pt modelId="{5656D35B-1C09-4D02-B583-B03D4C510401}" type="pres">
      <dgm:prSet presAssocID="{7E18E2CC-D484-4693-9A94-BD87EAAE61C4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7FC32A4-94F3-4280-800D-D97301761114}" type="pres">
      <dgm:prSet presAssocID="{7E18E2CC-D484-4693-9A94-BD87EAAE61C4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1CDA80-3F35-420D-AEEF-B3018DCEA81B}" type="pres">
      <dgm:prSet presAssocID="{7CB6C57D-B7D7-45B6-8B2D-80D0BBB43610}" presName="spacer" presStyleCnt="0"/>
      <dgm:spPr/>
      <dgm:t>
        <a:bodyPr/>
        <a:lstStyle/>
        <a:p>
          <a:endParaRPr lang="en-US"/>
        </a:p>
      </dgm:t>
    </dgm:pt>
    <dgm:pt modelId="{9043926D-1754-463E-89E1-395C4087D24D}" type="pres">
      <dgm:prSet presAssocID="{D80D2232-B788-4CB0-BE0C-0444762C4FC2}" presName="comp" presStyleCnt="0"/>
      <dgm:spPr/>
      <dgm:t>
        <a:bodyPr/>
        <a:lstStyle/>
        <a:p>
          <a:endParaRPr lang="en-US"/>
        </a:p>
      </dgm:t>
    </dgm:pt>
    <dgm:pt modelId="{01EAC499-9425-4D3F-8DD8-E5ECDD5544A2}" type="pres">
      <dgm:prSet presAssocID="{D80D2232-B788-4CB0-BE0C-0444762C4FC2}" presName="box" presStyleLbl="node1" presStyleIdx="1" presStyleCnt="4"/>
      <dgm:spPr/>
      <dgm:t>
        <a:bodyPr/>
        <a:lstStyle/>
        <a:p>
          <a:endParaRPr lang="en-US"/>
        </a:p>
      </dgm:t>
    </dgm:pt>
    <dgm:pt modelId="{73C3AD17-E039-4C2D-B045-4BDC7F8014A6}" type="pres">
      <dgm:prSet presAssocID="{D80D2232-B788-4CB0-BE0C-0444762C4FC2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9B96207-E1A7-45B1-9883-3A02CCA85D56}" type="pres">
      <dgm:prSet presAssocID="{D80D2232-B788-4CB0-BE0C-0444762C4FC2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463802-F3FE-4032-A919-56ECED7CC7C1}" type="pres">
      <dgm:prSet presAssocID="{198352F9-E506-4799-B47F-90609DFEE679}" presName="spacer" presStyleCnt="0"/>
      <dgm:spPr/>
      <dgm:t>
        <a:bodyPr/>
        <a:lstStyle/>
        <a:p>
          <a:endParaRPr lang="en-US"/>
        </a:p>
      </dgm:t>
    </dgm:pt>
    <dgm:pt modelId="{66BC89DF-1AA0-4904-ADA7-087E0DB31752}" type="pres">
      <dgm:prSet presAssocID="{D9AA361D-5AF3-426D-841A-11908449E3D6}" presName="comp" presStyleCnt="0"/>
      <dgm:spPr/>
      <dgm:t>
        <a:bodyPr/>
        <a:lstStyle/>
        <a:p>
          <a:endParaRPr lang="en-US"/>
        </a:p>
      </dgm:t>
    </dgm:pt>
    <dgm:pt modelId="{F1DF44DC-446D-44AD-BACD-335559C94D56}" type="pres">
      <dgm:prSet presAssocID="{D9AA361D-5AF3-426D-841A-11908449E3D6}" presName="box" presStyleLbl="node1" presStyleIdx="2" presStyleCnt="4"/>
      <dgm:spPr/>
      <dgm:t>
        <a:bodyPr/>
        <a:lstStyle/>
        <a:p>
          <a:endParaRPr lang="en-US"/>
        </a:p>
      </dgm:t>
    </dgm:pt>
    <dgm:pt modelId="{A9EE048E-F22B-4DC8-82A2-B4169F15D42A}" type="pres">
      <dgm:prSet presAssocID="{D9AA361D-5AF3-426D-841A-11908449E3D6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C836F14-489C-4596-8456-B1C853D5F71B}" type="pres">
      <dgm:prSet presAssocID="{D9AA361D-5AF3-426D-841A-11908449E3D6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3AED3-4AA5-4294-A77E-8379D708EA54}" type="pres">
      <dgm:prSet presAssocID="{A3421D1C-DE17-43C1-A9F1-8B7B64672171}" presName="spacer" presStyleCnt="0"/>
      <dgm:spPr/>
      <dgm:t>
        <a:bodyPr/>
        <a:lstStyle/>
        <a:p>
          <a:endParaRPr lang="en-US"/>
        </a:p>
      </dgm:t>
    </dgm:pt>
    <dgm:pt modelId="{BDCE4DE4-8D30-4729-9CCA-E08ACA5D92D4}" type="pres">
      <dgm:prSet presAssocID="{9992964F-ACD7-4B6A-B193-B7F6BB9FED6B}" presName="comp" presStyleCnt="0"/>
      <dgm:spPr/>
      <dgm:t>
        <a:bodyPr/>
        <a:lstStyle/>
        <a:p>
          <a:endParaRPr lang="en-US"/>
        </a:p>
      </dgm:t>
    </dgm:pt>
    <dgm:pt modelId="{C765E677-AA7D-4D37-B760-550D057AEAA0}" type="pres">
      <dgm:prSet presAssocID="{9992964F-ACD7-4B6A-B193-B7F6BB9FED6B}" presName="box" presStyleLbl="node1" presStyleIdx="3" presStyleCnt="4" custLinFactNeighborX="-498"/>
      <dgm:spPr/>
      <dgm:t>
        <a:bodyPr/>
        <a:lstStyle/>
        <a:p>
          <a:endParaRPr lang="en-US"/>
        </a:p>
      </dgm:t>
    </dgm:pt>
    <dgm:pt modelId="{33D53137-B5FF-4597-8853-B27D84252E58}" type="pres">
      <dgm:prSet presAssocID="{9992964F-ACD7-4B6A-B193-B7F6BB9FED6B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4AEF5DC-9EB9-48B5-8ECA-42C9BCAE57E3}" type="pres">
      <dgm:prSet presAssocID="{9992964F-ACD7-4B6A-B193-B7F6BB9FED6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C73D21-26E8-4694-B90B-C4E38846FE1E}" type="presOf" srcId="{D9AA361D-5AF3-426D-841A-11908449E3D6}" destId="{FC836F14-489C-4596-8456-B1C853D5F71B}" srcOrd="1" destOrd="0" presId="urn:microsoft.com/office/officeart/2005/8/layout/vList4"/>
    <dgm:cxn modelId="{7059E059-864D-42AA-878B-7DC5A0B484B9}" type="presOf" srcId="{7E18E2CC-D484-4693-9A94-BD87EAAE61C4}" destId="{E7FC32A4-94F3-4280-800D-D97301761114}" srcOrd="1" destOrd="0" presId="urn:microsoft.com/office/officeart/2005/8/layout/vList4"/>
    <dgm:cxn modelId="{6BA529F5-1BC2-4804-9E11-61D3176D697B}" type="presOf" srcId="{7E18E2CC-D484-4693-9A94-BD87EAAE61C4}" destId="{10923D20-DC4A-431D-9B71-9C4DCA347B49}" srcOrd="0" destOrd="0" presId="urn:microsoft.com/office/officeart/2005/8/layout/vList4"/>
    <dgm:cxn modelId="{1AD1E436-9D71-41F9-989A-366A7DBFB9F6}" type="presOf" srcId="{9992964F-ACD7-4B6A-B193-B7F6BB9FED6B}" destId="{C765E677-AA7D-4D37-B760-550D057AEAA0}" srcOrd="0" destOrd="0" presId="urn:microsoft.com/office/officeart/2005/8/layout/vList4"/>
    <dgm:cxn modelId="{DD65D223-F608-4F99-B9A2-4E3745572CA0}" type="presOf" srcId="{9F547621-8480-4A7E-B073-DB9B563022EB}" destId="{9134A7FD-4C32-4A69-B0E0-8968E0B0F699}" srcOrd="0" destOrd="0" presId="urn:microsoft.com/office/officeart/2005/8/layout/vList4"/>
    <dgm:cxn modelId="{25E98372-7CDB-4D82-BD06-282C0961DD4D}" type="presOf" srcId="{D80D2232-B788-4CB0-BE0C-0444762C4FC2}" destId="{89B96207-E1A7-45B1-9883-3A02CCA85D56}" srcOrd="1" destOrd="0" presId="urn:microsoft.com/office/officeart/2005/8/layout/vList4"/>
    <dgm:cxn modelId="{AF49B975-F7C6-4750-86A2-36D67B11F039}" srcId="{9F547621-8480-4A7E-B073-DB9B563022EB}" destId="{9992964F-ACD7-4B6A-B193-B7F6BB9FED6B}" srcOrd="3" destOrd="0" parTransId="{E4A28E05-93C4-4AA7-9D49-9641195B6207}" sibTransId="{9BCD2111-D2E4-45D7-9370-24C3F8CA06CC}"/>
    <dgm:cxn modelId="{93CFED42-A3B5-4B38-997C-5CB16C246624}" type="presOf" srcId="{9992964F-ACD7-4B6A-B193-B7F6BB9FED6B}" destId="{94AEF5DC-9EB9-48B5-8ECA-42C9BCAE57E3}" srcOrd="1" destOrd="0" presId="urn:microsoft.com/office/officeart/2005/8/layout/vList4"/>
    <dgm:cxn modelId="{08F6B0E1-6342-4EAA-A1F2-AE8D12F279A8}" srcId="{9F547621-8480-4A7E-B073-DB9B563022EB}" destId="{7E18E2CC-D484-4693-9A94-BD87EAAE61C4}" srcOrd="0" destOrd="0" parTransId="{61B5070C-994E-49E2-9097-85C232A4048E}" sibTransId="{7CB6C57D-B7D7-45B6-8B2D-80D0BBB43610}"/>
    <dgm:cxn modelId="{1E75751C-2F97-41A5-BE88-4D3D98B312C9}" type="presOf" srcId="{D80D2232-B788-4CB0-BE0C-0444762C4FC2}" destId="{01EAC499-9425-4D3F-8DD8-E5ECDD5544A2}" srcOrd="0" destOrd="0" presId="urn:microsoft.com/office/officeart/2005/8/layout/vList4"/>
    <dgm:cxn modelId="{C8D1543F-C16D-4ECB-BEFC-C8694C651014}" srcId="{9F547621-8480-4A7E-B073-DB9B563022EB}" destId="{D9AA361D-5AF3-426D-841A-11908449E3D6}" srcOrd="2" destOrd="0" parTransId="{68778F38-26D4-4BBD-8C7C-0AEEB76D1BE9}" sibTransId="{A3421D1C-DE17-43C1-A9F1-8B7B64672171}"/>
    <dgm:cxn modelId="{5060506F-AAF9-4534-9FDA-7DDDAE049C96}" srcId="{9F547621-8480-4A7E-B073-DB9B563022EB}" destId="{D80D2232-B788-4CB0-BE0C-0444762C4FC2}" srcOrd="1" destOrd="0" parTransId="{F2B2C361-A9D5-4758-B006-200D5D8FDCEF}" sibTransId="{198352F9-E506-4799-B47F-90609DFEE679}"/>
    <dgm:cxn modelId="{CACF4D26-A38B-466B-A187-0E088A1CDAFB}" type="presOf" srcId="{D9AA361D-5AF3-426D-841A-11908449E3D6}" destId="{F1DF44DC-446D-44AD-BACD-335559C94D56}" srcOrd="0" destOrd="0" presId="urn:microsoft.com/office/officeart/2005/8/layout/vList4"/>
    <dgm:cxn modelId="{324DFFB2-2B94-4334-8D44-56ABC1F2B77F}" type="presParOf" srcId="{9134A7FD-4C32-4A69-B0E0-8968E0B0F699}" destId="{BB1D94E1-7EB1-4C67-8B0D-A16A190091B3}" srcOrd="0" destOrd="0" presId="urn:microsoft.com/office/officeart/2005/8/layout/vList4"/>
    <dgm:cxn modelId="{BE751713-38DD-4778-8C24-DDE857AD308C}" type="presParOf" srcId="{BB1D94E1-7EB1-4C67-8B0D-A16A190091B3}" destId="{10923D20-DC4A-431D-9B71-9C4DCA347B49}" srcOrd="0" destOrd="0" presId="urn:microsoft.com/office/officeart/2005/8/layout/vList4"/>
    <dgm:cxn modelId="{FDAF67F6-4FF0-4876-B4F8-83FFC825B3E6}" type="presParOf" srcId="{BB1D94E1-7EB1-4C67-8B0D-A16A190091B3}" destId="{5656D35B-1C09-4D02-B583-B03D4C510401}" srcOrd="1" destOrd="0" presId="urn:microsoft.com/office/officeart/2005/8/layout/vList4"/>
    <dgm:cxn modelId="{BB93B6A3-0BB1-41CD-834B-B5710FA801D1}" type="presParOf" srcId="{BB1D94E1-7EB1-4C67-8B0D-A16A190091B3}" destId="{E7FC32A4-94F3-4280-800D-D97301761114}" srcOrd="2" destOrd="0" presId="urn:microsoft.com/office/officeart/2005/8/layout/vList4"/>
    <dgm:cxn modelId="{D4ED8EC2-F3AC-4FD4-8CEA-C0808A915AF8}" type="presParOf" srcId="{9134A7FD-4C32-4A69-B0E0-8968E0B0F699}" destId="{591CDA80-3F35-420D-AEEF-B3018DCEA81B}" srcOrd="1" destOrd="0" presId="urn:microsoft.com/office/officeart/2005/8/layout/vList4"/>
    <dgm:cxn modelId="{70698331-97F2-4DBB-B01F-94601FCF43F2}" type="presParOf" srcId="{9134A7FD-4C32-4A69-B0E0-8968E0B0F699}" destId="{9043926D-1754-463E-89E1-395C4087D24D}" srcOrd="2" destOrd="0" presId="urn:microsoft.com/office/officeart/2005/8/layout/vList4"/>
    <dgm:cxn modelId="{DCA3B705-AFDB-4CDF-A7C5-A1892A766231}" type="presParOf" srcId="{9043926D-1754-463E-89E1-395C4087D24D}" destId="{01EAC499-9425-4D3F-8DD8-E5ECDD5544A2}" srcOrd="0" destOrd="0" presId="urn:microsoft.com/office/officeart/2005/8/layout/vList4"/>
    <dgm:cxn modelId="{E04FBA2E-1C19-46CF-84E8-680790318D22}" type="presParOf" srcId="{9043926D-1754-463E-89E1-395C4087D24D}" destId="{73C3AD17-E039-4C2D-B045-4BDC7F8014A6}" srcOrd="1" destOrd="0" presId="urn:microsoft.com/office/officeart/2005/8/layout/vList4"/>
    <dgm:cxn modelId="{4865DC90-1650-4805-9078-6B607F28A5E4}" type="presParOf" srcId="{9043926D-1754-463E-89E1-395C4087D24D}" destId="{89B96207-E1A7-45B1-9883-3A02CCA85D56}" srcOrd="2" destOrd="0" presId="urn:microsoft.com/office/officeart/2005/8/layout/vList4"/>
    <dgm:cxn modelId="{35241D65-5EE6-4C62-A25A-211B6B3B65CD}" type="presParOf" srcId="{9134A7FD-4C32-4A69-B0E0-8968E0B0F699}" destId="{05463802-F3FE-4032-A919-56ECED7CC7C1}" srcOrd="3" destOrd="0" presId="urn:microsoft.com/office/officeart/2005/8/layout/vList4"/>
    <dgm:cxn modelId="{AB97D84E-AE40-49FE-ADDC-23894F4C7583}" type="presParOf" srcId="{9134A7FD-4C32-4A69-B0E0-8968E0B0F699}" destId="{66BC89DF-1AA0-4904-ADA7-087E0DB31752}" srcOrd="4" destOrd="0" presId="urn:microsoft.com/office/officeart/2005/8/layout/vList4"/>
    <dgm:cxn modelId="{6C9D8521-D003-49CA-92B4-BFF32AA1C2FB}" type="presParOf" srcId="{66BC89DF-1AA0-4904-ADA7-087E0DB31752}" destId="{F1DF44DC-446D-44AD-BACD-335559C94D56}" srcOrd="0" destOrd="0" presId="urn:microsoft.com/office/officeart/2005/8/layout/vList4"/>
    <dgm:cxn modelId="{DA6A98F4-9341-41EB-83B0-D71551CE8EDD}" type="presParOf" srcId="{66BC89DF-1AA0-4904-ADA7-087E0DB31752}" destId="{A9EE048E-F22B-4DC8-82A2-B4169F15D42A}" srcOrd="1" destOrd="0" presId="urn:microsoft.com/office/officeart/2005/8/layout/vList4"/>
    <dgm:cxn modelId="{45939119-9E8D-438E-A918-621D46C77E68}" type="presParOf" srcId="{66BC89DF-1AA0-4904-ADA7-087E0DB31752}" destId="{FC836F14-489C-4596-8456-B1C853D5F71B}" srcOrd="2" destOrd="0" presId="urn:microsoft.com/office/officeart/2005/8/layout/vList4"/>
    <dgm:cxn modelId="{501EF96E-0E81-42F7-91D4-7581DB7AC3B5}" type="presParOf" srcId="{9134A7FD-4C32-4A69-B0E0-8968E0B0F699}" destId="{9153AED3-4AA5-4294-A77E-8379D708EA54}" srcOrd="5" destOrd="0" presId="urn:microsoft.com/office/officeart/2005/8/layout/vList4"/>
    <dgm:cxn modelId="{1FCD4577-8ED5-4D2C-8643-CAC4459C6915}" type="presParOf" srcId="{9134A7FD-4C32-4A69-B0E0-8968E0B0F699}" destId="{BDCE4DE4-8D30-4729-9CCA-E08ACA5D92D4}" srcOrd="6" destOrd="0" presId="urn:microsoft.com/office/officeart/2005/8/layout/vList4"/>
    <dgm:cxn modelId="{2221E5F1-0C1F-4947-8AA6-76E95E284193}" type="presParOf" srcId="{BDCE4DE4-8D30-4729-9CCA-E08ACA5D92D4}" destId="{C765E677-AA7D-4D37-B760-550D057AEAA0}" srcOrd="0" destOrd="0" presId="urn:microsoft.com/office/officeart/2005/8/layout/vList4"/>
    <dgm:cxn modelId="{6FFF020E-7180-4B7B-9D30-955E906ECE09}" type="presParOf" srcId="{BDCE4DE4-8D30-4729-9CCA-E08ACA5D92D4}" destId="{33D53137-B5FF-4597-8853-B27D84252E58}" srcOrd="1" destOrd="0" presId="urn:microsoft.com/office/officeart/2005/8/layout/vList4"/>
    <dgm:cxn modelId="{56974C3D-3B48-40D0-A250-6D87CA650FB1}" type="presParOf" srcId="{BDCE4DE4-8D30-4729-9CCA-E08ACA5D92D4}" destId="{94AEF5DC-9EB9-48B5-8ECA-42C9BCAE57E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BD0EED-96B2-492E-9FEB-B3D76AD1F617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C5BFAF3-2314-4972-A78E-51B030C4161E}">
      <dgm:prSet custT="1"/>
      <dgm:spPr/>
      <dgm:t>
        <a:bodyPr/>
        <a:lstStyle/>
        <a:p>
          <a:r>
            <a:rPr lang="id-ID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Nilai kecernaannya lebih baik.</a:t>
          </a:r>
          <a:endParaRPr lang="en-US" sz="24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1E184C-F195-47D9-8B15-AF7A1C0A92BA}" type="parTrans" cxnId="{A64A8A74-F3C1-4237-80D2-C2F7F45A16E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9254E0-736F-47FB-A367-C6DE5C4E540F}" type="sibTrans" cxnId="{A64A8A74-F3C1-4237-80D2-C2F7F45A16E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3EB05F-5214-481F-8723-DA553BED9757}">
      <dgm:prSet custT="1"/>
      <dgm:spPr/>
      <dgm:t>
        <a:bodyPr/>
        <a:lstStyle/>
        <a:p>
          <a:r>
            <a:rPr lang="id-ID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Adanya kalsium dan fosfor berasal dari tulang</a:t>
          </a:r>
          <a:endParaRPr lang="en-US" sz="24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8AAEB1-CF4B-417E-A706-5E651F3CE750}" type="parTrans" cxnId="{CCEFC15D-E84E-4ECD-BC2B-B45060E5A56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453A34-47F4-4955-9725-373FFA1A4CB1}" type="sibTrans" cxnId="{CCEFC15D-E84E-4ECD-BC2B-B45060E5A56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783EA4-2059-4AD8-ABCB-EDE938C1CF67}">
      <dgm:prSet custT="1"/>
      <dgm:spPr/>
      <dgm:t>
        <a:bodyPr/>
        <a:lstStyle/>
        <a:p>
          <a:r>
            <a:rPr lang="id-ID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Vitamin B-</a:t>
          </a:r>
          <a:r>
            <a: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id-ID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omplek, terutama Riboflavin pada susu skim kering.</a:t>
          </a:r>
          <a:endParaRPr lang="en-US" sz="24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59EB1C-02BC-426D-BAC5-9AFEF3828AEE}" type="parTrans" cxnId="{E092350E-BFA0-41E6-A0BC-C3547C8EED0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2239EA-14D0-4769-9A11-D3B1E6E119C4}" type="sibTrans" cxnId="{E092350E-BFA0-41E6-A0BC-C3547C8EED0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E2ACB6-B4B6-4A96-A92F-69381EDBA6DA}">
      <dgm:prSet custT="1"/>
      <dgm:spPr/>
      <dgm:t>
        <a:bodyPr/>
        <a:lstStyle/>
        <a:p>
          <a:r>
            <a:rPr lang="id-ID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Vitamin B12 yang terdapat pada semua bahan berasal hewan akan tetapi tidak pada tumbuh-tumbuhan.</a:t>
          </a:r>
          <a:endParaRPr lang="en-US" sz="2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7A2BEE-426E-4793-AEB4-274F17731180}" type="parTrans" cxnId="{782899F3-4E88-4B4D-A977-BE7422A745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203889-56A5-4F28-B61E-5D71A16A210C}" type="sibTrans" cxnId="{782899F3-4E88-4B4D-A977-BE7422A745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868280-08A1-47F7-B17A-16A0C2ABAD53}">
      <dgm:prSet custT="1"/>
      <dgm:spPr/>
      <dgm:t>
        <a:bodyPr/>
        <a:lstStyle/>
        <a:p>
          <a:r>
            <a:rPr lang="en-US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id-ID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etionin dan lisin </a:t>
          </a:r>
          <a:r>
            <a:rPr lang="en-US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id-ID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terdapat pada protein ikan, telur dan susu</a:t>
          </a:r>
          <a:r>
            <a:rPr lang="en-US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id-ID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kadar</a:t>
          </a:r>
          <a:r>
            <a:rPr lang="en-US" sz="21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nya</a:t>
          </a:r>
          <a:r>
            <a:rPr lang="id-ID" sz="2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lebih tinggi daripada protein </a:t>
          </a:r>
          <a:r>
            <a:rPr lang="en-US" sz="21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nabati</a:t>
          </a:r>
          <a:endParaRPr lang="en-US" sz="21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CA37BC-EF74-4CAD-A80C-3BB51D8F4617}" type="parTrans" cxnId="{C096D7DC-4E97-4274-814A-75019168F83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33CBC-48EB-4BEA-BC4A-166F44A722F2}" type="sibTrans" cxnId="{C096D7DC-4E97-4274-814A-75019168F83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C93F13-5A47-402E-8399-11A75617548F}" type="pres">
      <dgm:prSet presAssocID="{D4BD0EED-96B2-492E-9FEB-B3D76AD1F61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15813C-932E-4870-B2C4-68D5F313D494}" type="pres">
      <dgm:prSet presAssocID="{7C5BFAF3-2314-4972-A78E-51B030C4161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6F3A87-907E-4C03-8309-C936AD24F837}" type="pres">
      <dgm:prSet presAssocID="{859254E0-736F-47FB-A367-C6DE5C4E540F}" presName="sibTrans" presStyleCnt="0"/>
      <dgm:spPr/>
      <dgm:t>
        <a:bodyPr/>
        <a:lstStyle/>
        <a:p>
          <a:endParaRPr lang="en-US"/>
        </a:p>
      </dgm:t>
    </dgm:pt>
    <dgm:pt modelId="{5F848E53-BD4B-46C7-B954-6D4E7E79E74A}" type="pres">
      <dgm:prSet presAssocID="{F93EB05F-5214-481F-8723-DA553BED975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D0A09-594B-47CC-B0DE-AC017D5276BC}" type="pres">
      <dgm:prSet presAssocID="{92453A34-47F4-4955-9725-373FFA1A4CB1}" presName="sibTrans" presStyleCnt="0"/>
      <dgm:spPr/>
      <dgm:t>
        <a:bodyPr/>
        <a:lstStyle/>
        <a:p>
          <a:endParaRPr lang="en-US"/>
        </a:p>
      </dgm:t>
    </dgm:pt>
    <dgm:pt modelId="{69C064EB-A704-4835-8366-084F799E5E32}" type="pres">
      <dgm:prSet presAssocID="{6E783EA4-2059-4AD8-ABCB-EDE938C1CF6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6AB73-8711-42C6-B6CF-818E5E72156B}" type="pres">
      <dgm:prSet presAssocID="{2B2239EA-14D0-4769-9A11-D3B1E6E119C4}" presName="sibTrans" presStyleCnt="0"/>
      <dgm:spPr/>
      <dgm:t>
        <a:bodyPr/>
        <a:lstStyle/>
        <a:p>
          <a:endParaRPr lang="en-US"/>
        </a:p>
      </dgm:t>
    </dgm:pt>
    <dgm:pt modelId="{05C29E18-5CAE-4F78-B970-C6642113CBBC}" type="pres">
      <dgm:prSet presAssocID="{F2E2ACB6-B4B6-4A96-A92F-69381EDBA6DA}" presName="node" presStyleLbl="node1" presStyleIdx="3" presStyleCnt="5" custScaleX="119890" custScaleY="128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09EEF-C685-4114-AAD8-A26545325DC2}" type="pres">
      <dgm:prSet presAssocID="{22203889-56A5-4F28-B61E-5D71A16A210C}" presName="sibTrans" presStyleCnt="0"/>
      <dgm:spPr/>
      <dgm:t>
        <a:bodyPr/>
        <a:lstStyle/>
        <a:p>
          <a:endParaRPr lang="en-US"/>
        </a:p>
      </dgm:t>
    </dgm:pt>
    <dgm:pt modelId="{8175F4EE-0769-48AF-99FA-E5668064151C}" type="pres">
      <dgm:prSet presAssocID="{92868280-08A1-47F7-B17A-16A0C2ABAD53}" presName="node" presStyleLbl="node1" presStyleIdx="4" presStyleCnt="5" custScaleX="109235" custScaleY="131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FED001-1EEA-4707-BF93-21F198BFF748}" type="presOf" srcId="{92868280-08A1-47F7-B17A-16A0C2ABAD53}" destId="{8175F4EE-0769-48AF-99FA-E5668064151C}" srcOrd="0" destOrd="0" presId="urn:microsoft.com/office/officeart/2005/8/layout/default"/>
    <dgm:cxn modelId="{1500FBF7-4A45-4DE1-9116-B97D4B9DFE3E}" type="presOf" srcId="{D4BD0EED-96B2-492E-9FEB-B3D76AD1F617}" destId="{2BC93F13-5A47-402E-8399-11A75617548F}" srcOrd="0" destOrd="0" presId="urn:microsoft.com/office/officeart/2005/8/layout/default"/>
    <dgm:cxn modelId="{A64A8A74-F3C1-4237-80D2-C2F7F45A16EF}" srcId="{D4BD0EED-96B2-492E-9FEB-B3D76AD1F617}" destId="{7C5BFAF3-2314-4972-A78E-51B030C4161E}" srcOrd="0" destOrd="0" parTransId="{441E184C-F195-47D9-8B15-AF7A1C0A92BA}" sibTransId="{859254E0-736F-47FB-A367-C6DE5C4E540F}"/>
    <dgm:cxn modelId="{493C68DC-E2F1-4F2A-A02A-02975EC311FF}" type="presOf" srcId="{F93EB05F-5214-481F-8723-DA553BED9757}" destId="{5F848E53-BD4B-46C7-B954-6D4E7E79E74A}" srcOrd="0" destOrd="0" presId="urn:microsoft.com/office/officeart/2005/8/layout/default"/>
    <dgm:cxn modelId="{C012CA76-E51B-4272-BF3F-4515EC2CB3A4}" type="presOf" srcId="{F2E2ACB6-B4B6-4A96-A92F-69381EDBA6DA}" destId="{05C29E18-5CAE-4F78-B970-C6642113CBBC}" srcOrd="0" destOrd="0" presId="urn:microsoft.com/office/officeart/2005/8/layout/default"/>
    <dgm:cxn modelId="{C096D7DC-4E97-4274-814A-75019168F83C}" srcId="{D4BD0EED-96B2-492E-9FEB-B3D76AD1F617}" destId="{92868280-08A1-47F7-B17A-16A0C2ABAD53}" srcOrd="4" destOrd="0" parTransId="{21CA37BC-EF74-4CAD-A80C-3BB51D8F4617}" sibTransId="{BC833CBC-48EB-4BEA-BC4A-166F44A722F2}"/>
    <dgm:cxn modelId="{CCEFC15D-E84E-4ECD-BC2B-B45060E5A566}" srcId="{D4BD0EED-96B2-492E-9FEB-B3D76AD1F617}" destId="{F93EB05F-5214-481F-8723-DA553BED9757}" srcOrd="1" destOrd="0" parTransId="{F48AAEB1-CF4B-417E-A706-5E651F3CE750}" sibTransId="{92453A34-47F4-4955-9725-373FFA1A4CB1}"/>
    <dgm:cxn modelId="{C9169019-B835-4D2E-A938-C60CE3B120F6}" type="presOf" srcId="{6E783EA4-2059-4AD8-ABCB-EDE938C1CF67}" destId="{69C064EB-A704-4835-8366-084F799E5E32}" srcOrd="0" destOrd="0" presId="urn:microsoft.com/office/officeart/2005/8/layout/default"/>
    <dgm:cxn modelId="{6730B57B-DB90-4C78-BB3B-F8592B0ABA4A}" type="presOf" srcId="{7C5BFAF3-2314-4972-A78E-51B030C4161E}" destId="{0B15813C-932E-4870-B2C4-68D5F313D494}" srcOrd="0" destOrd="0" presId="urn:microsoft.com/office/officeart/2005/8/layout/default"/>
    <dgm:cxn modelId="{E092350E-BFA0-41E6-A0BC-C3547C8EED05}" srcId="{D4BD0EED-96B2-492E-9FEB-B3D76AD1F617}" destId="{6E783EA4-2059-4AD8-ABCB-EDE938C1CF67}" srcOrd="2" destOrd="0" parTransId="{F359EB1C-02BC-426D-BAC5-9AFEF3828AEE}" sibTransId="{2B2239EA-14D0-4769-9A11-D3B1E6E119C4}"/>
    <dgm:cxn modelId="{782899F3-4E88-4B4D-A977-BE7422A74556}" srcId="{D4BD0EED-96B2-492E-9FEB-B3D76AD1F617}" destId="{F2E2ACB6-B4B6-4A96-A92F-69381EDBA6DA}" srcOrd="3" destOrd="0" parTransId="{5E7A2BEE-426E-4793-AEB4-274F17731180}" sibTransId="{22203889-56A5-4F28-B61E-5D71A16A210C}"/>
    <dgm:cxn modelId="{172E8713-A2A7-4F0A-9AA6-F309B89CD9FB}" type="presParOf" srcId="{2BC93F13-5A47-402E-8399-11A75617548F}" destId="{0B15813C-932E-4870-B2C4-68D5F313D494}" srcOrd="0" destOrd="0" presId="urn:microsoft.com/office/officeart/2005/8/layout/default"/>
    <dgm:cxn modelId="{3D41CC50-AE74-42C7-BCB4-495225FBB6F8}" type="presParOf" srcId="{2BC93F13-5A47-402E-8399-11A75617548F}" destId="{EA6F3A87-907E-4C03-8309-C936AD24F837}" srcOrd="1" destOrd="0" presId="urn:microsoft.com/office/officeart/2005/8/layout/default"/>
    <dgm:cxn modelId="{29AC1EBF-1A96-4AA3-AF06-EF8670E0858C}" type="presParOf" srcId="{2BC93F13-5A47-402E-8399-11A75617548F}" destId="{5F848E53-BD4B-46C7-B954-6D4E7E79E74A}" srcOrd="2" destOrd="0" presId="urn:microsoft.com/office/officeart/2005/8/layout/default"/>
    <dgm:cxn modelId="{35E6E453-9073-4782-A577-BB6274E2FDA4}" type="presParOf" srcId="{2BC93F13-5A47-402E-8399-11A75617548F}" destId="{8D6D0A09-594B-47CC-B0DE-AC017D5276BC}" srcOrd="3" destOrd="0" presId="urn:microsoft.com/office/officeart/2005/8/layout/default"/>
    <dgm:cxn modelId="{D61DADEF-1DD1-4468-AA31-70421237493C}" type="presParOf" srcId="{2BC93F13-5A47-402E-8399-11A75617548F}" destId="{69C064EB-A704-4835-8366-084F799E5E32}" srcOrd="4" destOrd="0" presId="urn:microsoft.com/office/officeart/2005/8/layout/default"/>
    <dgm:cxn modelId="{A03C66E8-127F-48FD-BE72-069442B6FA11}" type="presParOf" srcId="{2BC93F13-5A47-402E-8399-11A75617548F}" destId="{3846AB73-8711-42C6-B6CF-818E5E72156B}" srcOrd="5" destOrd="0" presId="urn:microsoft.com/office/officeart/2005/8/layout/default"/>
    <dgm:cxn modelId="{355D7703-7665-4C18-AFD1-553BB9C94D09}" type="presParOf" srcId="{2BC93F13-5A47-402E-8399-11A75617548F}" destId="{05C29E18-5CAE-4F78-B970-C6642113CBBC}" srcOrd="6" destOrd="0" presId="urn:microsoft.com/office/officeart/2005/8/layout/default"/>
    <dgm:cxn modelId="{076E2398-DFB7-4DD5-B752-5995DE3140FC}" type="presParOf" srcId="{2BC93F13-5A47-402E-8399-11A75617548F}" destId="{6EE09EEF-C685-4114-AAD8-A26545325DC2}" srcOrd="7" destOrd="0" presId="urn:microsoft.com/office/officeart/2005/8/layout/default"/>
    <dgm:cxn modelId="{2B2FA508-83D1-4EAE-9753-2AC3E77199E8}" type="presParOf" srcId="{2BC93F13-5A47-402E-8399-11A75617548F}" destId="{8175F4EE-0769-48AF-99FA-E5668064151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5E1972-FBD3-4040-B193-9CFA4ED74B4F}" type="doc">
      <dgm:prSet loTypeId="urn:microsoft.com/office/officeart/2005/8/layout/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1274812-9766-4383-A89B-D2D47C5919A6}">
      <dgm:prSet phldrT="[Text]" custT="1"/>
      <dgm:spPr/>
      <dgm:t>
        <a:bodyPr/>
        <a:lstStyle/>
        <a:p>
          <a:r>
            <a:rPr lang="en-US" sz="1800" dirty="0" err="1" smtClean="0"/>
            <a:t>Pengurangan</a:t>
          </a:r>
          <a:r>
            <a:rPr lang="en-US" sz="1800" dirty="0" smtClean="0"/>
            <a:t> </a:t>
          </a:r>
          <a:r>
            <a:rPr lang="en-US" sz="1800" dirty="0" err="1" smtClean="0"/>
            <a:t>ukuran</a:t>
          </a:r>
          <a:r>
            <a:rPr lang="en-US" sz="1800" dirty="0" smtClean="0"/>
            <a:t> </a:t>
          </a:r>
          <a:r>
            <a:rPr lang="en-US" sz="1800" dirty="0" err="1" smtClean="0"/>
            <a:t>partikel</a:t>
          </a:r>
          <a:r>
            <a:rPr lang="en-US" sz="1800" dirty="0" smtClean="0"/>
            <a:t> (</a:t>
          </a:r>
          <a:r>
            <a:rPr lang="en-US" sz="1800" i="1" dirty="0" smtClean="0"/>
            <a:t>grinding</a:t>
          </a:r>
          <a:r>
            <a:rPr lang="en-US" sz="1800" dirty="0" smtClean="0"/>
            <a:t>)</a:t>
          </a:r>
          <a:endParaRPr lang="en-US" sz="1800" dirty="0"/>
        </a:p>
      </dgm:t>
    </dgm:pt>
    <dgm:pt modelId="{C8F815D4-9A4B-4EB9-A32C-8E7D64A625F4}" type="parTrans" cxnId="{CE70A066-53F9-4FBC-8313-23406026CBF5}">
      <dgm:prSet/>
      <dgm:spPr/>
      <dgm:t>
        <a:bodyPr/>
        <a:lstStyle/>
        <a:p>
          <a:endParaRPr lang="en-US"/>
        </a:p>
      </dgm:t>
    </dgm:pt>
    <dgm:pt modelId="{82A40DE7-E6E8-45B5-837A-28A666516B1A}" type="sibTrans" cxnId="{CE70A066-53F9-4FBC-8313-23406026CBF5}">
      <dgm:prSet/>
      <dgm:spPr/>
      <dgm:t>
        <a:bodyPr/>
        <a:lstStyle/>
        <a:p>
          <a:endParaRPr lang="en-US"/>
        </a:p>
      </dgm:t>
    </dgm:pt>
    <dgm:pt modelId="{4CAD1A6C-AAD9-48C2-9629-5DEE694D8300}">
      <dgm:prSet custT="1"/>
      <dgm:spPr/>
      <dgm:t>
        <a:bodyPr/>
        <a:lstStyle/>
        <a:p>
          <a:r>
            <a:rPr lang="en-US" sz="1800" dirty="0" err="1" smtClean="0"/>
            <a:t>Homogenisasi</a:t>
          </a:r>
          <a:r>
            <a:rPr lang="en-US" sz="1800" dirty="0" smtClean="0"/>
            <a:t> </a:t>
          </a:r>
          <a:r>
            <a:rPr lang="en-US" sz="1800" dirty="0" err="1" smtClean="0"/>
            <a:t>ukuran</a:t>
          </a:r>
          <a:r>
            <a:rPr lang="en-US" sz="1800" dirty="0" smtClean="0"/>
            <a:t> (</a:t>
          </a:r>
          <a:r>
            <a:rPr lang="en-US" sz="1800" i="1" dirty="0" smtClean="0"/>
            <a:t>sieving</a:t>
          </a:r>
          <a:r>
            <a:rPr lang="en-US" sz="1800" dirty="0" smtClean="0"/>
            <a:t>)</a:t>
          </a:r>
        </a:p>
      </dgm:t>
    </dgm:pt>
    <dgm:pt modelId="{CB42BA92-EBB9-4801-A1F8-E021F7B1E2D9}" type="parTrans" cxnId="{1DD66063-3E46-4B99-B9C0-F0E459EAFAAC}">
      <dgm:prSet/>
      <dgm:spPr/>
      <dgm:t>
        <a:bodyPr/>
        <a:lstStyle/>
        <a:p>
          <a:endParaRPr lang="en-US"/>
        </a:p>
      </dgm:t>
    </dgm:pt>
    <dgm:pt modelId="{2C6AFD83-2655-4BE2-8888-A8473EFDB0FB}" type="sibTrans" cxnId="{1DD66063-3E46-4B99-B9C0-F0E459EAFAAC}">
      <dgm:prSet/>
      <dgm:spPr/>
      <dgm:t>
        <a:bodyPr/>
        <a:lstStyle/>
        <a:p>
          <a:endParaRPr lang="en-US"/>
        </a:p>
      </dgm:t>
    </dgm:pt>
    <dgm:pt modelId="{292B5547-498E-4568-95ED-8E7A1160DA97}">
      <dgm:prSet custT="1"/>
      <dgm:spPr/>
      <dgm:t>
        <a:bodyPr/>
        <a:lstStyle/>
        <a:p>
          <a:r>
            <a:rPr lang="en-US" sz="1800" dirty="0" err="1" smtClean="0"/>
            <a:t>Pencampuran</a:t>
          </a:r>
          <a:r>
            <a:rPr lang="en-US" sz="1800" dirty="0" smtClean="0"/>
            <a:t> </a:t>
          </a:r>
          <a:r>
            <a:rPr lang="en-US" sz="1800" dirty="0" err="1" smtClean="0"/>
            <a:t>awal</a:t>
          </a:r>
          <a:r>
            <a:rPr lang="en-US" sz="1800" dirty="0" smtClean="0"/>
            <a:t> (</a:t>
          </a:r>
          <a:r>
            <a:rPr lang="en-US" sz="1800" i="1" dirty="0" smtClean="0"/>
            <a:t>premixing</a:t>
          </a:r>
          <a:r>
            <a:rPr lang="en-US" sz="1800" dirty="0" smtClean="0"/>
            <a:t>)</a:t>
          </a:r>
        </a:p>
      </dgm:t>
    </dgm:pt>
    <dgm:pt modelId="{882C5637-2657-4B33-B10B-91AA1C8AE43A}" type="parTrans" cxnId="{71DAFB6B-04B8-4A79-A5AC-F88925DF6F25}">
      <dgm:prSet/>
      <dgm:spPr/>
      <dgm:t>
        <a:bodyPr/>
        <a:lstStyle/>
        <a:p>
          <a:endParaRPr lang="en-US"/>
        </a:p>
      </dgm:t>
    </dgm:pt>
    <dgm:pt modelId="{144A502F-400B-475B-80BF-06598E5CF08E}" type="sibTrans" cxnId="{71DAFB6B-04B8-4A79-A5AC-F88925DF6F25}">
      <dgm:prSet/>
      <dgm:spPr/>
      <dgm:t>
        <a:bodyPr/>
        <a:lstStyle/>
        <a:p>
          <a:endParaRPr lang="en-US"/>
        </a:p>
      </dgm:t>
    </dgm:pt>
    <dgm:pt modelId="{7DA7B578-87ED-46B7-9BE8-AE7754274850}">
      <dgm:prSet custT="1"/>
      <dgm:spPr/>
      <dgm:t>
        <a:bodyPr/>
        <a:lstStyle/>
        <a:p>
          <a:r>
            <a:rPr lang="en-US" sz="1800" dirty="0" err="1" smtClean="0"/>
            <a:t>Pencampuran</a:t>
          </a:r>
          <a:r>
            <a:rPr lang="en-US" sz="1800" dirty="0" smtClean="0"/>
            <a:t> (</a:t>
          </a:r>
          <a:r>
            <a:rPr lang="en-US" sz="1800" i="1" dirty="0" smtClean="0"/>
            <a:t>mixing</a:t>
          </a:r>
          <a:r>
            <a:rPr lang="en-US" sz="1800" dirty="0" smtClean="0"/>
            <a:t>)</a:t>
          </a:r>
        </a:p>
      </dgm:t>
    </dgm:pt>
    <dgm:pt modelId="{17C2CEFE-12EE-4627-B636-03ADB5A5E731}" type="parTrans" cxnId="{E8D74EDC-C188-44E7-B708-3E7955E7A017}">
      <dgm:prSet/>
      <dgm:spPr/>
      <dgm:t>
        <a:bodyPr/>
        <a:lstStyle/>
        <a:p>
          <a:endParaRPr lang="en-US"/>
        </a:p>
      </dgm:t>
    </dgm:pt>
    <dgm:pt modelId="{65C45F54-710A-4EF7-9324-67CAC6319BAD}" type="sibTrans" cxnId="{E8D74EDC-C188-44E7-B708-3E7955E7A017}">
      <dgm:prSet/>
      <dgm:spPr/>
      <dgm:t>
        <a:bodyPr/>
        <a:lstStyle/>
        <a:p>
          <a:endParaRPr lang="en-US"/>
        </a:p>
      </dgm:t>
    </dgm:pt>
    <dgm:pt modelId="{ED2FA83F-D080-42C7-A711-5F289CB8F02B}">
      <dgm:prSet custT="1"/>
      <dgm:spPr/>
      <dgm:t>
        <a:bodyPr/>
        <a:lstStyle/>
        <a:p>
          <a:r>
            <a:rPr lang="en-US" sz="1800" dirty="0" err="1" smtClean="0"/>
            <a:t>Pembuatan</a:t>
          </a:r>
          <a:r>
            <a:rPr lang="en-US" sz="1800" dirty="0" smtClean="0"/>
            <a:t> </a:t>
          </a:r>
          <a:r>
            <a:rPr lang="en-US" sz="1800" dirty="0" err="1" smtClean="0"/>
            <a:t>pelet</a:t>
          </a:r>
          <a:r>
            <a:rPr lang="en-US" sz="1800" dirty="0" smtClean="0"/>
            <a:t> (</a:t>
          </a:r>
          <a:r>
            <a:rPr lang="en-US" sz="1800" i="1" dirty="0" err="1" smtClean="0"/>
            <a:t>pelleting</a:t>
          </a:r>
          <a:r>
            <a:rPr lang="en-US" sz="1800" dirty="0" smtClean="0"/>
            <a:t>)</a:t>
          </a:r>
        </a:p>
      </dgm:t>
    </dgm:pt>
    <dgm:pt modelId="{0C150D61-398C-4CD4-8547-AC79A7ADABB8}" type="parTrans" cxnId="{83B76B9B-76AD-400D-A118-E0E0BF73B859}">
      <dgm:prSet/>
      <dgm:spPr/>
      <dgm:t>
        <a:bodyPr/>
        <a:lstStyle/>
        <a:p>
          <a:endParaRPr lang="en-US"/>
        </a:p>
      </dgm:t>
    </dgm:pt>
    <dgm:pt modelId="{ED7703AB-AA7D-4B22-947F-0B72CD8DA1F9}" type="sibTrans" cxnId="{83B76B9B-76AD-400D-A118-E0E0BF73B859}">
      <dgm:prSet/>
      <dgm:spPr/>
      <dgm:t>
        <a:bodyPr/>
        <a:lstStyle/>
        <a:p>
          <a:endParaRPr lang="en-US"/>
        </a:p>
      </dgm:t>
    </dgm:pt>
    <dgm:pt modelId="{24E2BD80-EE29-45DB-A476-28F7DB1269BF}">
      <dgm:prSet custT="1"/>
      <dgm:spPr/>
      <dgm:t>
        <a:bodyPr/>
        <a:lstStyle/>
        <a:p>
          <a:r>
            <a:rPr lang="en-US" sz="1800" dirty="0" err="1" smtClean="0"/>
            <a:t>Pengemasan</a:t>
          </a:r>
          <a:r>
            <a:rPr lang="en-US" sz="1800" dirty="0" smtClean="0"/>
            <a:t> (</a:t>
          </a:r>
          <a:r>
            <a:rPr lang="en-US" sz="1800" i="1" dirty="0" smtClean="0"/>
            <a:t>sacking/bagging</a:t>
          </a:r>
          <a:r>
            <a:rPr lang="en-US" sz="1800" dirty="0" smtClean="0"/>
            <a:t>)</a:t>
          </a:r>
        </a:p>
      </dgm:t>
    </dgm:pt>
    <dgm:pt modelId="{1C5D8306-9275-4B73-8512-E2EBDA2186D7}" type="parTrans" cxnId="{F4E2FD3E-A363-4F6A-8D73-98C50D1E395E}">
      <dgm:prSet/>
      <dgm:spPr/>
      <dgm:t>
        <a:bodyPr/>
        <a:lstStyle/>
        <a:p>
          <a:endParaRPr lang="en-US"/>
        </a:p>
      </dgm:t>
    </dgm:pt>
    <dgm:pt modelId="{AD13FA9A-DF6D-430C-8EEE-F4BAFE0D9F79}" type="sibTrans" cxnId="{F4E2FD3E-A363-4F6A-8D73-98C50D1E395E}">
      <dgm:prSet/>
      <dgm:spPr/>
      <dgm:t>
        <a:bodyPr/>
        <a:lstStyle/>
        <a:p>
          <a:endParaRPr lang="en-US"/>
        </a:p>
      </dgm:t>
    </dgm:pt>
    <dgm:pt modelId="{CB1C2AF0-8613-4F9E-899A-389256DAA88E}">
      <dgm:prSet custT="1"/>
      <dgm:spPr/>
      <dgm:t>
        <a:bodyPr/>
        <a:lstStyle/>
        <a:p>
          <a:r>
            <a:rPr lang="en-US" sz="1800" dirty="0" err="1" smtClean="0"/>
            <a:t>Penyimpanan</a:t>
          </a:r>
          <a:r>
            <a:rPr lang="en-US" sz="1800" dirty="0" smtClean="0"/>
            <a:t> </a:t>
          </a:r>
          <a:r>
            <a:rPr lang="en-US" sz="1800" dirty="0" err="1" smtClean="0"/>
            <a:t>dan</a:t>
          </a:r>
          <a:r>
            <a:rPr lang="en-US" sz="1800" dirty="0" smtClean="0"/>
            <a:t> </a:t>
          </a:r>
          <a:r>
            <a:rPr lang="en-US" sz="1800" dirty="0" err="1" smtClean="0"/>
            <a:t>distribusi</a:t>
          </a:r>
          <a:endParaRPr lang="en-US" sz="1800" dirty="0"/>
        </a:p>
      </dgm:t>
    </dgm:pt>
    <dgm:pt modelId="{2CF3182F-E8D1-412B-B07A-9AD1BEFDFDC2}" type="parTrans" cxnId="{F038E099-B094-4F23-9B74-B62230EC8FC8}">
      <dgm:prSet/>
      <dgm:spPr/>
      <dgm:t>
        <a:bodyPr/>
        <a:lstStyle/>
        <a:p>
          <a:endParaRPr lang="en-US"/>
        </a:p>
      </dgm:t>
    </dgm:pt>
    <dgm:pt modelId="{D5C75FEF-591A-42E6-8F29-88157E6FBE50}" type="sibTrans" cxnId="{F038E099-B094-4F23-9B74-B62230EC8FC8}">
      <dgm:prSet/>
      <dgm:spPr/>
      <dgm:t>
        <a:bodyPr/>
        <a:lstStyle/>
        <a:p>
          <a:endParaRPr lang="en-US"/>
        </a:p>
      </dgm:t>
    </dgm:pt>
    <dgm:pt modelId="{9AF81766-7C66-46C0-A28D-6C7F867B153F}" type="pres">
      <dgm:prSet presAssocID="{825E1972-FBD3-4040-B193-9CFA4ED74B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EAECD1-95C5-4FE9-A5AE-66BBCB4FDE2C}" type="pres">
      <dgm:prSet presAssocID="{91274812-9766-4383-A89B-D2D47C5919A6}" presName="node" presStyleLbl="node1" presStyleIdx="0" presStyleCnt="7" custScaleX="147159" custScaleY="143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68F077-AAD5-45FC-BB67-A794644D6677}" type="pres">
      <dgm:prSet presAssocID="{82A40DE7-E6E8-45B5-837A-28A666516B1A}" presName="sibTrans" presStyleLbl="sibTrans2D1" presStyleIdx="0" presStyleCnt="6"/>
      <dgm:spPr/>
      <dgm:t>
        <a:bodyPr/>
        <a:lstStyle/>
        <a:p>
          <a:endParaRPr lang="en-US"/>
        </a:p>
      </dgm:t>
    </dgm:pt>
    <dgm:pt modelId="{7C058852-76E8-470F-92A9-C7B2DB1B653F}" type="pres">
      <dgm:prSet presAssocID="{82A40DE7-E6E8-45B5-837A-28A666516B1A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67D5D04F-AAA3-4CBA-A7A3-1E6028228C41}" type="pres">
      <dgm:prSet presAssocID="{4CAD1A6C-AAD9-48C2-9629-5DEE694D8300}" presName="node" presStyleLbl="node1" presStyleIdx="1" presStyleCnt="7" custScaleX="136289" custScaleY="13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617A8-E99A-40A7-BE36-FA83394B2DE1}" type="pres">
      <dgm:prSet presAssocID="{2C6AFD83-2655-4BE2-8888-A8473EFDB0FB}" presName="sibTrans" presStyleLbl="sibTrans2D1" presStyleIdx="1" presStyleCnt="6"/>
      <dgm:spPr/>
      <dgm:t>
        <a:bodyPr/>
        <a:lstStyle/>
        <a:p>
          <a:endParaRPr lang="en-US"/>
        </a:p>
      </dgm:t>
    </dgm:pt>
    <dgm:pt modelId="{80177C64-9021-4CCC-8BAC-E1AE3C3F6323}" type="pres">
      <dgm:prSet presAssocID="{2C6AFD83-2655-4BE2-8888-A8473EFDB0F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EDC1E4D1-1C17-43F9-BE45-3E6DF5A4E8D8}" type="pres">
      <dgm:prSet presAssocID="{292B5547-498E-4568-95ED-8E7A1160DA97}" presName="node" presStyleLbl="node1" presStyleIdx="2" presStyleCnt="7" custScaleX="136289" custScaleY="13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CAC53-E035-4B76-A820-AD6F5894C4E5}" type="pres">
      <dgm:prSet presAssocID="{144A502F-400B-475B-80BF-06598E5CF08E}" presName="sibTrans" presStyleLbl="sibTrans2D1" presStyleIdx="2" presStyleCnt="6"/>
      <dgm:spPr/>
      <dgm:t>
        <a:bodyPr/>
        <a:lstStyle/>
        <a:p>
          <a:endParaRPr lang="en-US"/>
        </a:p>
      </dgm:t>
    </dgm:pt>
    <dgm:pt modelId="{68758111-16FA-44E5-9CA4-BC72F5E45223}" type="pres">
      <dgm:prSet presAssocID="{144A502F-400B-475B-80BF-06598E5CF08E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CB84F4BF-CDC8-4559-9C8B-662FC430052C}" type="pres">
      <dgm:prSet presAssocID="{7DA7B578-87ED-46B7-9BE8-AE7754274850}" presName="node" presStyleLbl="node1" presStyleIdx="3" presStyleCnt="7" custScaleX="136289" custScaleY="13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198FF8-4E63-4335-A067-35B04F0B0CB4}" type="pres">
      <dgm:prSet presAssocID="{65C45F54-710A-4EF7-9324-67CAC6319BAD}" presName="sibTrans" presStyleLbl="sibTrans2D1" presStyleIdx="3" presStyleCnt="6"/>
      <dgm:spPr/>
      <dgm:t>
        <a:bodyPr/>
        <a:lstStyle/>
        <a:p>
          <a:endParaRPr lang="en-US"/>
        </a:p>
      </dgm:t>
    </dgm:pt>
    <dgm:pt modelId="{6AC9F720-24DE-401D-8BAF-5FF1A127AF81}" type="pres">
      <dgm:prSet presAssocID="{65C45F54-710A-4EF7-9324-67CAC6319BAD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334A8594-96A4-4960-997F-B54383E3511A}" type="pres">
      <dgm:prSet presAssocID="{ED2FA83F-D080-42C7-A711-5F289CB8F02B}" presName="node" presStyleLbl="node1" presStyleIdx="4" presStyleCnt="7" custScaleX="136289" custScaleY="13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74B2D-4708-443C-8C1C-F005C658D6B4}" type="pres">
      <dgm:prSet presAssocID="{ED7703AB-AA7D-4B22-947F-0B72CD8DA1F9}" presName="sibTrans" presStyleLbl="sibTrans2D1" presStyleIdx="4" presStyleCnt="6"/>
      <dgm:spPr/>
      <dgm:t>
        <a:bodyPr/>
        <a:lstStyle/>
        <a:p>
          <a:endParaRPr lang="en-US"/>
        </a:p>
      </dgm:t>
    </dgm:pt>
    <dgm:pt modelId="{C7738FE6-8548-4FD6-9DA6-67C438B10988}" type="pres">
      <dgm:prSet presAssocID="{ED7703AB-AA7D-4B22-947F-0B72CD8DA1F9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C31CAB78-855E-458D-B20C-147BCD944170}" type="pres">
      <dgm:prSet presAssocID="{24E2BD80-EE29-45DB-A476-28F7DB1269BF}" presName="node" presStyleLbl="node1" presStyleIdx="5" presStyleCnt="7" custScaleX="138738" custScaleY="1178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DC75CD-9B94-4A24-B8FE-BBC7B316068D}" type="pres">
      <dgm:prSet presAssocID="{AD13FA9A-DF6D-430C-8EEE-F4BAFE0D9F79}" presName="sibTrans" presStyleLbl="sibTrans2D1" presStyleIdx="5" presStyleCnt="6"/>
      <dgm:spPr/>
      <dgm:t>
        <a:bodyPr/>
        <a:lstStyle/>
        <a:p>
          <a:endParaRPr lang="en-US"/>
        </a:p>
      </dgm:t>
    </dgm:pt>
    <dgm:pt modelId="{6D7C0F7A-57F2-420D-BE84-3912201D4BED}" type="pres">
      <dgm:prSet presAssocID="{AD13FA9A-DF6D-430C-8EEE-F4BAFE0D9F79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550E94F0-EC50-433F-948F-669816977163}" type="pres">
      <dgm:prSet presAssocID="{CB1C2AF0-8613-4F9E-899A-389256DAA88E}" presName="node" presStyleLbl="node1" presStyleIdx="6" presStyleCnt="7" custScaleX="136289" custScaleY="13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70A066-53F9-4FBC-8313-23406026CBF5}" srcId="{825E1972-FBD3-4040-B193-9CFA4ED74B4F}" destId="{91274812-9766-4383-A89B-D2D47C5919A6}" srcOrd="0" destOrd="0" parTransId="{C8F815D4-9A4B-4EB9-A32C-8E7D64A625F4}" sibTransId="{82A40DE7-E6E8-45B5-837A-28A666516B1A}"/>
    <dgm:cxn modelId="{B2B981A9-3BE2-4DE8-AFBB-2455B4EB585A}" type="presOf" srcId="{2C6AFD83-2655-4BE2-8888-A8473EFDB0FB}" destId="{6A0617A8-E99A-40A7-BE36-FA83394B2DE1}" srcOrd="0" destOrd="0" presId="urn:microsoft.com/office/officeart/2005/8/layout/process5"/>
    <dgm:cxn modelId="{5053AE63-F620-4070-A096-5017CB495B70}" type="presOf" srcId="{91274812-9766-4383-A89B-D2D47C5919A6}" destId="{EFEAECD1-95C5-4FE9-A5AE-66BBCB4FDE2C}" srcOrd="0" destOrd="0" presId="urn:microsoft.com/office/officeart/2005/8/layout/process5"/>
    <dgm:cxn modelId="{71DAFB6B-04B8-4A79-A5AC-F88925DF6F25}" srcId="{825E1972-FBD3-4040-B193-9CFA4ED74B4F}" destId="{292B5547-498E-4568-95ED-8E7A1160DA97}" srcOrd="2" destOrd="0" parTransId="{882C5637-2657-4B33-B10B-91AA1C8AE43A}" sibTransId="{144A502F-400B-475B-80BF-06598E5CF08E}"/>
    <dgm:cxn modelId="{6AAA8259-2709-4F2D-8889-0B5AA7E9C159}" type="presOf" srcId="{ED7703AB-AA7D-4B22-947F-0B72CD8DA1F9}" destId="{40574B2D-4708-443C-8C1C-F005C658D6B4}" srcOrd="0" destOrd="0" presId="urn:microsoft.com/office/officeart/2005/8/layout/process5"/>
    <dgm:cxn modelId="{E898EA83-8A2A-4BB8-ACBD-E16C709D49AD}" type="presOf" srcId="{ED2FA83F-D080-42C7-A711-5F289CB8F02B}" destId="{334A8594-96A4-4960-997F-B54383E3511A}" srcOrd="0" destOrd="0" presId="urn:microsoft.com/office/officeart/2005/8/layout/process5"/>
    <dgm:cxn modelId="{65756C04-2879-44C0-A5E8-F79875A74C4E}" type="presOf" srcId="{825E1972-FBD3-4040-B193-9CFA4ED74B4F}" destId="{9AF81766-7C66-46C0-A28D-6C7F867B153F}" srcOrd="0" destOrd="0" presId="urn:microsoft.com/office/officeart/2005/8/layout/process5"/>
    <dgm:cxn modelId="{680501B4-501B-429B-9777-98D39618549C}" type="presOf" srcId="{82A40DE7-E6E8-45B5-837A-28A666516B1A}" destId="{E368F077-AAD5-45FC-BB67-A794644D6677}" srcOrd="0" destOrd="0" presId="urn:microsoft.com/office/officeart/2005/8/layout/process5"/>
    <dgm:cxn modelId="{83B76B9B-76AD-400D-A118-E0E0BF73B859}" srcId="{825E1972-FBD3-4040-B193-9CFA4ED74B4F}" destId="{ED2FA83F-D080-42C7-A711-5F289CB8F02B}" srcOrd="4" destOrd="0" parTransId="{0C150D61-398C-4CD4-8547-AC79A7ADABB8}" sibTransId="{ED7703AB-AA7D-4B22-947F-0B72CD8DA1F9}"/>
    <dgm:cxn modelId="{04351585-B82B-4B02-9CB3-593DEB65C311}" type="presOf" srcId="{4CAD1A6C-AAD9-48C2-9629-5DEE694D8300}" destId="{67D5D04F-AAA3-4CBA-A7A3-1E6028228C41}" srcOrd="0" destOrd="0" presId="urn:microsoft.com/office/officeart/2005/8/layout/process5"/>
    <dgm:cxn modelId="{F4E2FD3E-A363-4F6A-8D73-98C50D1E395E}" srcId="{825E1972-FBD3-4040-B193-9CFA4ED74B4F}" destId="{24E2BD80-EE29-45DB-A476-28F7DB1269BF}" srcOrd="5" destOrd="0" parTransId="{1C5D8306-9275-4B73-8512-E2EBDA2186D7}" sibTransId="{AD13FA9A-DF6D-430C-8EEE-F4BAFE0D9F79}"/>
    <dgm:cxn modelId="{E8D74EDC-C188-44E7-B708-3E7955E7A017}" srcId="{825E1972-FBD3-4040-B193-9CFA4ED74B4F}" destId="{7DA7B578-87ED-46B7-9BE8-AE7754274850}" srcOrd="3" destOrd="0" parTransId="{17C2CEFE-12EE-4627-B636-03ADB5A5E731}" sibTransId="{65C45F54-710A-4EF7-9324-67CAC6319BAD}"/>
    <dgm:cxn modelId="{1DD66063-3E46-4B99-B9C0-F0E459EAFAAC}" srcId="{825E1972-FBD3-4040-B193-9CFA4ED74B4F}" destId="{4CAD1A6C-AAD9-48C2-9629-5DEE694D8300}" srcOrd="1" destOrd="0" parTransId="{CB42BA92-EBB9-4801-A1F8-E021F7B1E2D9}" sibTransId="{2C6AFD83-2655-4BE2-8888-A8473EFDB0FB}"/>
    <dgm:cxn modelId="{8C0869F1-FD00-4610-B37C-ED6F6C9AF268}" type="presOf" srcId="{65C45F54-710A-4EF7-9324-67CAC6319BAD}" destId="{96198FF8-4E63-4335-A067-35B04F0B0CB4}" srcOrd="0" destOrd="0" presId="urn:microsoft.com/office/officeart/2005/8/layout/process5"/>
    <dgm:cxn modelId="{44B9D2C8-166C-4D47-90E0-AADDE275A307}" type="presOf" srcId="{82A40DE7-E6E8-45B5-837A-28A666516B1A}" destId="{7C058852-76E8-470F-92A9-C7B2DB1B653F}" srcOrd="1" destOrd="0" presId="urn:microsoft.com/office/officeart/2005/8/layout/process5"/>
    <dgm:cxn modelId="{C91298B8-EF84-4B78-A733-C187CFD16E89}" type="presOf" srcId="{24E2BD80-EE29-45DB-A476-28F7DB1269BF}" destId="{C31CAB78-855E-458D-B20C-147BCD944170}" srcOrd="0" destOrd="0" presId="urn:microsoft.com/office/officeart/2005/8/layout/process5"/>
    <dgm:cxn modelId="{992CEDFF-E864-49D6-A618-275D8A4ED69C}" type="presOf" srcId="{65C45F54-710A-4EF7-9324-67CAC6319BAD}" destId="{6AC9F720-24DE-401D-8BAF-5FF1A127AF81}" srcOrd="1" destOrd="0" presId="urn:microsoft.com/office/officeart/2005/8/layout/process5"/>
    <dgm:cxn modelId="{DF5313E1-1A2C-474D-AC3E-7089D95A18B1}" type="presOf" srcId="{ED7703AB-AA7D-4B22-947F-0B72CD8DA1F9}" destId="{C7738FE6-8548-4FD6-9DA6-67C438B10988}" srcOrd="1" destOrd="0" presId="urn:microsoft.com/office/officeart/2005/8/layout/process5"/>
    <dgm:cxn modelId="{0ABEAED2-BD6B-4112-A706-D676F23915A6}" type="presOf" srcId="{AD13FA9A-DF6D-430C-8EEE-F4BAFE0D9F79}" destId="{E2DC75CD-9B94-4A24-B8FE-BBC7B316068D}" srcOrd="0" destOrd="0" presId="urn:microsoft.com/office/officeart/2005/8/layout/process5"/>
    <dgm:cxn modelId="{5F142763-81D6-43CA-8B3A-1CB4351AF2D6}" type="presOf" srcId="{144A502F-400B-475B-80BF-06598E5CF08E}" destId="{0FBCAC53-E035-4B76-A820-AD6F5894C4E5}" srcOrd="0" destOrd="0" presId="urn:microsoft.com/office/officeart/2005/8/layout/process5"/>
    <dgm:cxn modelId="{F038E099-B094-4F23-9B74-B62230EC8FC8}" srcId="{825E1972-FBD3-4040-B193-9CFA4ED74B4F}" destId="{CB1C2AF0-8613-4F9E-899A-389256DAA88E}" srcOrd="6" destOrd="0" parTransId="{2CF3182F-E8D1-412B-B07A-9AD1BEFDFDC2}" sibTransId="{D5C75FEF-591A-42E6-8F29-88157E6FBE50}"/>
    <dgm:cxn modelId="{CBB70620-538D-4C2F-ADD8-E0B87D4A5F39}" type="presOf" srcId="{144A502F-400B-475B-80BF-06598E5CF08E}" destId="{68758111-16FA-44E5-9CA4-BC72F5E45223}" srcOrd="1" destOrd="0" presId="urn:microsoft.com/office/officeart/2005/8/layout/process5"/>
    <dgm:cxn modelId="{A048623B-52E1-4720-A531-306B0974C81E}" type="presOf" srcId="{292B5547-498E-4568-95ED-8E7A1160DA97}" destId="{EDC1E4D1-1C17-43F9-BE45-3E6DF5A4E8D8}" srcOrd="0" destOrd="0" presId="urn:microsoft.com/office/officeart/2005/8/layout/process5"/>
    <dgm:cxn modelId="{001F4AE4-5AB9-491B-97C2-158FA5EB6FC1}" type="presOf" srcId="{CB1C2AF0-8613-4F9E-899A-389256DAA88E}" destId="{550E94F0-EC50-433F-948F-669816977163}" srcOrd="0" destOrd="0" presId="urn:microsoft.com/office/officeart/2005/8/layout/process5"/>
    <dgm:cxn modelId="{540A30A0-29B9-4D19-BD29-4F42D04E224B}" type="presOf" srcId="{7DA7B578-87ED-46B7-9BE8-AE7754274850}" destId="{CB84F4BF-CDC8-4559-9C8B-662FC430052C}" srcOrd="0" destOrd="0" presId="urn:microsoft.com/office/officeart/2005/8/layout/process5"/>
    <dgm:cxn modelId="{7DFAEDFD-0FF1-4759-8CF7-3F6B3B54A879}" type="presOf" srcId="{AD13FA9A-DF6D-430C-8EEE-F4BAFE0D9F79}" destId="{6D7C0F7A-57F2-420D-BE84-3912201D4BED}" srcOrd="1" destOrd="0" presId="urn:microsoft.com/office/officeart/2005/8/layout/process5"/>
    <dgm:cxn modelId="{06CB74C3-E5B7-45E6-A2A8-26B834BE9C4F}" type="presOf" srcId="{2C6AFD83-2655-4BE2-8888-A8473EFDB0FB}" destId="{80177C64-9021-4CCC-8BAC-E1AE3C3F6323}" srcOrd="1" destOrd="0" presId="urn:microsoft.com/office/officeart/2005/8/layout/process5"/>
    <dgm:cxn modelId="{71DA4397-B23F-4014-8F65-C91CF9AF77BE}" type="presParOf" srcId="{9AF81766-7C66-46C0-A28D-6C7F867B153F}" destId="{EFEAECD1-95C5-4FE9-A5AE-66BBCB4FDE2C}" srcOrd="0" destOrd="0" presId="urn:microsoft.com/office/officeart/2005/8/layout/process5"/>
    <dgm:cxn modelId="{DB23BBE8-E2E4-4A6E-9A37-32946876F5A2}" type="presParOf" srcId="{9AF81766-7C66-46C0-A28D-6C7F867B153F}" destId="{E368F077-AAD5-45FC-BB67-A794644D6677}" srcOrd="1" destOrd="0" presId="urn:microsoft.com/office/officeart/2005/8/layout/process5"/>
    <dgm:cxn modelId="{E03CBDFC-63AF-4563-869C-D6D96D0B4B46}" type="presParOf" srcId="{E368F077-AAD5-45FC-BB67-A794644D6677}" destId="{7C058852-76E8-470F-92A9-C7B2DB1B653F}" srcOrd="0" destOrd="0" presId="urn:microsoft.com/office/officeart/2005/8/layout/process5"/>
    <dgm:cxn modelId="{A1CD9B08-8B5B-4A5A-9D01-ADD727669724}" type="presParOf" srcId="{9AF81766-7C66-46C0-A28D-6C7F867B153F}" destId="{67D5D04F-AAA3-4CBA-A7A3-1E6028228C41}" srcOrd="2" destOrd="0" presId="urn:microsoft.com/office/officeart/2005/8/layout/process5"/>
    <dgm:cxn modelId="{E5615437-1AA6-4266-9739-8B67120C1517}" type="presParOf" srcId="{9AF81766-7C66-46C0-A28D-6C7F867B153F}" destId="{6A0617A8-E99A-40A7-BE36-FA83394B2DE1}" srcOrd="3" destOrd="0" presId="urn:microsoft.com/office/officeart/2005/8/layout/process5"/>
    <dgm:cxn modelId="{25E18277-7A6F-4DB2-9A29-8D8491712E2A}" type="presParOf" srcId="{6A0617A8-E99A-40A7-BE36-FA83394B2DE1}" destId="{80177C64-9021-4CCC-8BAC-E1AE3C3F6323}" srcOrd="0" destOrd="0" presId="urn:microsoft.com/office/officeart/2005/8/layout/process5"/>
    <dgm:cxn modelId="{B5EB4A3B-5717-4B97-80F8-C0C019801E44}" type="presParOf" srcId="{9AF81766-7C66-46C0-A28D-6C7F867B153F}" destId="{EDC1E4D1-1C17-43F9-BE45-3E6DF5A4E8D8}" srcOrd="4" destOrd="0" presId="urn:microsoft.com/office/officeart/2005/8/layout/process5"/>
    <dgm:cxn modelId="{0BC849A4-7201-4ABD-A526-4961FA8470A3}" type="presParOf" srcId="{9AF81766-7C66-46C0-A28D-6C7F867B153F}" destId="{0FBCAC53-E035-4B76-A820-AD6F5894C4E5}" srcOrd="5" destOrd="0" presId="urn:microsoft.com/office/officeart/2005/8/layout/process5"/>
    <dgm:cxn modelId="{DC4B2CE0-9681-4585-B6BA-2C70DE09820B}" type="presParOf" srcId="{0FBCAC53-E035-4B76-A820-AD6F5894C4E5}" destId="{68758111-16FA-44E5-9CA4-BC72F5E45223}" srcOrd="0" destOrd="0" presId="urn:microsoft.com/office/officeart/2005/8/layout/process5"/>
    <dgm:cxn modelId="{BB354ED9-8AFE-4660-90C8-5CCACA1942BB}" type="presParOf" srcId="{9AF81766-7C66-46C0-A28D-6C7F867B153F}" destId="{CB84F4BF-CDC8-4559-9C8B-662FC430052C}" srcOrd="6" destOrd="0" presId="urn:microsoft.com/office/officeart/2005/8/layout/process5"/>
    <dgm:cxn modelId="{972824AE-BF8F-4105-A0AE-FB82437CDF89}" type="presParOf" srcId="{9AF81766-7C66-46C0-A28D-6C7F867B153F}" destId="{96198FF8-4E63-4335-A067-35B04F0B0CB4}" srcOrd="7" destOrd="0" presId="urn:microsoft.com/office/officeart/2005/8/layout/process5"/>
    <dgm:cxn modelId="{7491E7D1-AD43-4331-A964-FD6CFA8C88A4}" type="presParOf" srcId="{96198FF8-4E63-4335-A067-35B04F0B0CB4}" destId="{6AC9F720-24DE-401D-8BAF-5FF1A127AF81}" srcOrd="0" destOrd="0" presId="urn:microsoft.com/office/officeart/2005/8/layout/process5"/>
    <dgm:cxn modelId="{7F29187B-F006-4FB6-8425-BDF37C0259EA}" type="presParOf" srcId="{9AF81766-7C66-46C0-A28D-6C7F867B153F}" destId="{334A8594-96A4-4960-997F-B54383E3511A}" srcOrd="8" destOrd="0" presId="urn:microsoft.com/office/officeart/2005/8/layout/process5"/>
    <dgm:cxn modelId="{A6F03BDD-9529-474A-A02D-1FB2F387C88E}" type="presParOf" srcId="{9AF81766-7C66-46C0-A28D-6C7F867B153F}" destId="{40574B2D-4708-443C-8C1C-F005C658D6B4}" srcOrd="9" destOrd="0" presId="urn:microsoft.com/office/officeart/2005/8/layout/process5"/>
    <dgm:cxn modelId="{3EAD561C-7017-4312-9E05-270CF4F6A1A9}" type="presParOf" srcId="{40574B2D-4708-443C-8C1C-F005C658D6B4}" destId="{C7738FE6-8548-4FD6-9DA6-67C438B10988}" srcOrd="0" destOrd="0" presId="urn:microsoft.com/office/officeart/2005/8/layout/process5"/>
    <dgm:cxn modelId="{48E41C96-A98F-43AD-8427-9721200E5430}" type="presParOf" srcId="{9AF81766-7C66-46C0-A28D-6C7F867B153F}" destId="{C31CAB78-855E-458D-B20C-147BCD944170}" srcOrd="10" destOrd="0" presId="urn:microsoft.com/office/officeart/2005/8/layout/process5"/>
    <dgm:cxn modelId="{64C93B04-E2F4-433B-9278-5F15B2D4F141}" type="presParOf" srcId="{9AF81766-7C66-46C0-A28D-6C7F867B153F}" destId="{E2DC75CD-9B94-4A24-B8FE-BBC7B316068D}" srcOrd="11" destOrd="0" presId="urn:microsoft.com/office/officeart/2005/8/layout/process5"/>
    <dgm:cxn modelId="{A3760ACA-E1D8-4186-9DC0-D1FBE6247DF8}" type="presParOf" srcId="{E2DC75CD-9B94-4A24-B8FE-BBC7B316068D}" destId="{6D7C0F7A-57F2-420D-BE84-3912201D4BED}" srcOrd="0" destOrd="0" presId="urn:microsoft.com/office/officeart/2005/8/layout/process5"/>
    <dgm:cxn modelId="{D0405868-945C-4DEA-8CAE-5E51E6A344A8}" type="presParOf" srcId="{9AF81766-7C66-46C0-A28D-6C7F867B153F}" destId="{550E94F0-EC50-433F-948F-669816977163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EFB092-EACB-4F04-A43E-21C0394E7ED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3D0F0A-0B8E-4465-81B3-13AB510617F1}">
      <dgm:prSet phldrT="[Text]" custT="1"/>
      <dgm:spPr/>
      <dgm:t>
        <a:bodyPr/>
        <a:lstStyle/>
        <a:p>
          <a:r>
            <a:rPr lang="id-ID" sz="2000" b="1" dirty="0" smtClean="0">
              <a:solidFill>
                <a:srgbClr val="FF0000"/>
              </a:solidFill>
            </a:rPr>
            <a:t>FERMENTASI BEKATUL/DEDAK (2500 M2)</a:t>
          </a:r>
          <a:endParaRPr lang="en-US" sz="2000" b="1" dirty="0">
            <a:solidFill>
              <a:srgbClr val="FF0000"/>
            </a:solidFill>
          </a:endParaRPr>
        </a:p>
      </dgm:t>
    </dgm:pt>
    <dgm:pt modelId="{DE26A745-FA4C-4C0C-8B6F-4F26132D0335}" type="parTrans" cxnId="{E4F57898-1C9D-4F3A-9C5D-098E1415046B}">
      <dgm:prSet/>
      <dgm:spPr/>
      <dgm:t>
        <a:bodyPr/>
        <a:lstStyle/>
        <a:p>
          <a:endParaRPr lang="en-US"/>
        </a:p>
      </dgm:t>
    </dgm:pt>
    <dgm:pt modelId="{4E69EF99-CF79-46A1-BF8F-99BB344E041D}" type="sibTrans" cxnId="{E4F57898-1C9D-4F3A-9C5D-098E1415046B}">
      <dgm:prSet/>
      <dgm:spPr/>
      <dgm:t>
        <a:bodyPr/>
        <a:lstStyle/>
        <a:p>
          <a:endParaRPr lang="en-US"/>
        </a:p>
      </dgm:t>
    </dgm:pt>
    <dgm:pt modelId="{35E5D3D5-0597-4A2F-9B0D-160F5F9D5DD1}">
      <dgm:prSet phldrT="[Text]" custT="1"/>
      <dgm:spPr/>
      <dgm:t>
        <a:bodyPr/>
        <a:lstStyle/>
        <a:p>
          <a:r>
            <a:rPr lang="id-ID" sz="1600" b="1" dirty="0" smtClean="0"/>
            <a:t>10 kg bekatul, 1 kg saponin, 2 kg pakan udang, dan 100 gram ragi/fermipan, air secukupnya hingga becek, </a:t>
          </a:r>
          <a:endParaRPr lang="en-US" sz="1600" b="1" dirty="0"/>
        </a:p>
      </dgm:t>
    </dgm:pt>
    <dgm:pt modelId="{299660BA-3E11-4680-9C8D-BE7265A48817}" type="parTrans" cxnId="{CAEF85CE-F44A-4803-956B-B998C5BF15C4}">
      <dgm:prSet/>
      <dgm:spPr/>
      <dgm:t>
        <a:bodyPr/>
        <a:lstStyle/>
        <a:p>
          <a:endParaRPr lang="en-US"/>
        </a:p>
      </dgm:t>
    </dgm:pt>
    <dgm:pt modelId="{999F7EA4-2F12-424A-B50E-6CE2E11D7D89}" type="sibTrans" cxnId="{CAEF85CE-F44A-4803-956B-B998C5BF15C4}">
      <dgm:prSet/>
      <dgm:spPr/>
      <dgm:t>
        <a:bodyPr/>
        <a:lstStyle/>
        <a:p>
          <a:endParaRPr lang="en-US"/>
        </a:p>
      </dgm:t>
    </dgm:pt>
    <dgm:pt modelId="{5B6954C9-A8A4-42AB-AFF0-8B2CEEA360E2}">
      <dgm:prSet phldrT="[Text]" custT="1"/>
      <dgm:spPr/>
      <dgm:t>
        <a:bodyPr/>
        <a:lstStyle/>
        <a:p>
          <a:r>
            <a:rPr lang="id-ID" sz="1600" b="1" dirty="0" smtClean="0"/>
            <a:t>Masuk Tong diaduk merata lalu ditutup rapat dan dibiarkan kurang lebih 2 hari,</a:t>
          </a:r>
          <a:endParaRPr lang="en-US" sz="1600" b="1" dirty="0"/>
        </a:p>
      </dgm:t>
    </dgm:pt>
    <dgm:pt modelId="{84337862-8F17-4FD4-AB1D-3816910B014F}" type="parTrans" cxnId="{1D66155B-2BDA-4576-87D3-325AE6C3D7A9}">
      <dgm:prSet/>
      <dgm:spPr/>
      <dgm:t>
        <a:bodyPr/>
        <a:lstStyle/>
        <a:p>
          <a:endParaRPr lang="en-US"/>
        </a:p>
      </dgm:t>
    </dgm:pt>
    <dgm:pt modelId="{69A7C9F6-A933-4FFE-8332-4E6B8930B374}" type="sibTrans" cxnId="{1D66155B-2BDA-4576-87D3-325AE6C3D7A9}">
      <dgm:prSet/>
      <dgm:spPr/>
      <dgm:t>
        <a:bodyPr/>
        <a:lstStyle/>
        <a:p>
          <a:endParaRPr lang="en-US"/>
        </a:p>
      </dgm:t>
    </dgm:pt>
    <dgm:pt modelId="{79CACFBC-2256-4D0A-8105-DCF2B8E58050}">
      <dgm:prSet phldrT="[Text]" custT="1"/>
      <dgm:spPr/>
      <dgm:t>
        <a:bodyPr/>
        <a:lstStyle/>
        <a:p>
          <a:r>
            <a:rPr lang="id-ID" sz="2000" b="1" dirty="0" smtClean="0">
              <a:solidFill>
                <a:srgbClr val="FF0000"/>
              </a:solidFill>
            </a:rPr>
            <a:t>AKTIVASI PROBIOTIK</a:t>
          </a:r>
          <a:endParaRPr lang="id-ID" sz="2000" b="1" i="1" dirty="0" smtClean="0">
            <a:solidFill>
              <a:srgbClr val="FF0000"/>
            </a:solidFill>
          </a:endParaRPr>
        </a:p>
        <a:p>
          <a:r>
            <a:rPr lang="id-ID" sz="2000" b="1" i="1" dirty="0" smtClean="0">
              <a:solidFill>
                <a:srgbClr val="FF0000"/>
              </a:solidFill>
            </a:rPr>
            <a:t>B. Subtilis </a:t>
          </a:r>
          <a:r>
            <a:rPr lang="id-ID" sz="2000" b="1" i="0" dirty="0" smtClean="0">
              <a:solidFill>
                <a:srgbClr val="FF0000"/>
              </a:solidFill>
            </a:rPr>
            <a:t>(luas 1 ha)</a:t>
          </a:r>
          <a:endParaRPr lang="en-US" sz="2000" b="1" i="0" dirty="0">
            <a:solidFill>
              <a:srgbClr val="FF0000"/>
            </a:solidFill>
          </a:endParaRPr>
        </a:p>
      </dgm:t>
    </dgm:pt>
    <dgm:pt modelId="{4D68733F-6EB7-4C75-A695-4283CF5CD3B9}" type="parTrans" cxnId="{054A9090-508A-4064-9079-E8EA94511910}">
      <dgm:prSet/>
      <dgm:spPr/>
      <dgm:t>
        <a:bodyPr/>
        <a:lstStyle/>
        <a:p>
          <a:endParaRPr lang="en-US"/>
        </a:p>
      </dgm:t>
    </dgm:pt>
    <dgm:pt modelId="{1D4E66B0-9B3C-4A73-92E2-E110B41F19A2}" type="sibTrans" cxnId="{054A9090-508A-4064-9079-E8EA94511910}">
      <dgm:prSet/>
      <dgm:spPr/>
      <dgm:t>
        <a:bodyPr/>
        <a:lstStyle/>
        <a:p>
          <a:endParaRPr lang="en-US"/>
        </a:p>
      </dgm:t>
    </dgm:pt>
    <dgm:pt modelId="{692A1227-6C14-4E30-8A99-831EE186C19C}">
      <dgm:prSet phldrT="[Text]" custT="1"/>
      <dgm:spPr/>
      <dgm:t>
        <a:bodyPr/>
        <a:lstStyle/>
        <a:p>
          <a:r>
            <a:rPr lang="id-ID" sz="1600" b="1" i="1" dirty="0" smtClean="0"/>
            <a:t>B. subtilis</a:t>
          </a:r>
          <a:r>
            <a:rPr lang="id-ID" sz="1600" b="1" dirty="0" smtClean="0"/>
            <a:t> : 100 g. Molase /tetes tebu : 2 kg, Vit B complex : 10 g, MSG (Mono Sodium Glutamat) : 10 g, Air laut steril : 100 liter (air steril) </a:t>
          </a:r>
          <a:endParaRPr lang="en-US" sz="1600" b="1" dirty="0"/>
        </a:p>
      </dgm:t>
    </dgm:pt>
    <dgm:pt modelId="{088524F1-E1A0-484D-8813-C2ACF614DFE6}" type="parTrans" cxnId="{AD652221-8860-4298-AE63-07423662F847}">
      <dgm:prSet/>
      <dgm:spPr/>
      <dgm:t>
        <a:bodyPr/>
        <a:lstStyle/>
        <a:p>
          <a:endParaRPr lang="en-US"/>
        </a:p>
      </dgm:t>
    </dgm:pt>
    <dgm:pt modelId="{39BCD207-7C17-47C1-8DF0-247ED38A99ED}" type="sibTrans" cxnId="{AD652221-8860-4298-AE63-07423662F847}">
      <dgm:prSet/>
      <dgm:spPr/>
      <dgm:t>
        <a:bodyPr/>
        <a:lstStyle/>
        <a:p>
          <a:endParaRPr lang="en-US"/>
        </a:p>
      </dgm:t>
    </dgm:pt>
    <dgm:pt modelId="{BB763FB2-204A-4949-9EC6-AA709338A382}">
      <dgm:prSet phldrT="[Text]" custT="1"/>
      <dgm:spPr/>
      <dgm:t>
        <a:bodyPr/>
        <a:lstStyle/>
        <a:p>
          <a:r>
            <a:rPr lang="id-ID" sz="1600" b="1" dirty="0" smtClean="0"/>
            <a:t>Masuk tong diaerasi 24-36 jam,</a:t>
          </a:r>
          <a:endParaRPr lang="en-US" sz="1600" b="1" dirty="0"/>
        </a:p>
      </dgm:t>
    </dgm:pt>
    <dgm:pt modelId="{C352D6B0-2E6C-4C20-A727-62E47CD08004}" type="parTrans" cxnId="{8943AE6A-5A72-4927-9D44-29C88B051412}">
      <dgm:prSet/>
      <dgm:spPr/>
      <dgm:t>
        <a:bodyPr/>
        <a:lstStyle/>
        <a:p>
          <a:endParaRPr lang="en-US"/>
        </a:p>
      </dgm:t>
    </dgm:pt>
    <dgm:pt modelId="{955975F8-95A2-451D-8884-B35EE583ECCF}" type="sibTrans" cxnId="{8943AE6A-5A72-4927-9D44-29C88B051412}">
      <dgm:prSet/>
      <dgm:spPr/>
      <dgm:t>
        <a:bodyPr/>
        <a:lstStyle/>
        <a:p>
          <a:endParaRPr lang="en-US"/>
        </a:p>
      </dgm:t>
    </dgm:pt>
    <dgm:pt modelId="{02280928-2BAE-4387-A7B1-D0D8CF1D1BAF}">
      <dgm:prSet phldrT="[Text]" custT="1"/>
      <dgm:spPr/>
      <dgm:t>
        <a:bodyPr/>
        <a:lstStyle/>
        <a:p>
          <a:r>
            <a:rPr lang="id-ID" sz="1600" b="1" dirty="0" smtClean="0"/>
            <a:t>ditebar pd petakan tambak pada pagi hari (jam 08.00), -&gt; transparansi 50 cm.</a:t>
          </a:r>
          <a:endParaRPr lang="en-US" sz="1600" b="1" dirty="0"/>
        </a:p>
      </dgm:t>
    </dgm:pt>
    <dgm:pt modelId="{1B847E48-AD34-4205-AAA3-2613BCA90DC9}" type="parTrans" cxnId="{460B8083-4F4B-4975-B10C-81DA2C4A1F6B}">
      <dgm:prSet/>
      <dgm:spPr/>
      <dgm:t>
        <a:bodyPr/>
        <a:lstStyle/>
        <a:p>
          <a:endParaRPr lang="en-US"/>
        </a:p>
      </dgm:t>
    </dgm:pt>
    <dgm:pt modelId="{D2BFA462-B270-4C73-973D-63D6C014AA01}" type="sibTrans" cxnId="{460B8083-4F4B-4975-B10C-81DA2C4A1F6B}">
      <dgm:prSet/>
      <dgm:spPr/>
      <dgm:t>
        <a:bodyPr/>
        <a:lstStyle/>
        <a:p>
          <a:endParaRPr lang="en-US"/>
        </a:p>
      </dgm:t>
    </dgm:pt>
    <dgm:pt modelId="{9557B41D-ECA8-43B3-A141-F4BD03572D49}">
      <dgm:prSet phldrT="[Text]" custT="1"/>
      <dgm:spPr/>
      <dgm:t>
        <a:bodyPr/>
        <a:lstStyle/>
        <a:p>
          <a:r>
            <a:rPr lang="id-ID" sz="1600" b="1" dirty="0" smtClean="0"/>
            <a:t>Campurkan dolomit 1-2 ppm, tiap 2 hr sekali;</a:t>
          </a:r>
          <a:endParaRPr lang="en-US" sz="1600" b="1" dirty="0"/>
        </a:p>
      </dgm:t>
    </dgm:pt>
    <dgm:pt modelId="{09DDFB82-E5AE-40BD-81A7-849523145C43}" type="parTrans" cxnId="{D6664BFC-E8C2-41E1-B028-D4CD508537BB}">
      <dgm:prSet/>
      <dgm:spPr/>
      <dgm:t>
        <a:bodyPr/>
        <a:lstStyle/>
        <a:p>
          <a:endParaRPr lang="en-US"/>
        </a:p>
      </dgm:t>
    </dgm:pt>
    <dgm:pt modelId="{26452DD9-24F0-4BDD-8738-AE9620D75343}" type="sibTrans" cxnId="{D6664BFC-E8C2-41E1-B028-D4CD508537BB}">
      <dgm:prSet/>
      <dgm:spPr/>
      <dgm:t>
        <a:bodyPr/>
        <a:lstStyle/>
        <a:p>
          <a:endParaRPr lang="en-US"/>
        </a:p>
      </dgm:t>
    </dgm:pt>
    <dgm:pt modelId="{E4E1DA8E-9303-4249-A971-4AE49DACAA79}">
      <dgm:prSet phldrT="[Text]" custT="1"/>
      <dgm:spPr/>
      <dgm:t>
        <a:bodyPr/>
        <a:lstStyle/>
        <a:p>
          <a:r>
            <a:rPr lang="id-ID" sz="1600" b="1" dirty="0" smtClean="0"/>
            <a:t>Campurkan ZA 0,5-1 ppm,</a:t>
          </a:r>
          <a:endParaRPr lang="en-US" sz="1600" b="1" dirty="0"/>
        </a:p>
      </dgm:t>
    </dgm:pt>
    <dgm:pt modelId="{52B90962-44F8-444C-BCE9-2606B406710C}" type="parTrans" cxnId="{48430012-871B-4C90-B177-BB703E36A321}">
      <dgm:prSet/>
      <dgm:spPr/>
      <dgm:t>
        <a:bodyPr/>
        <a:lstStyle/>
        <a:p>
          <a:endParaRPr lang="en-US"/>
        </a:p>
      </dgm:t>
    </dgm:pt>
    <dgm:pt modelId="{274EFB9B-CDB7-4ABF-9CEE-9762856A74F2}" type="sibTrans" cxnId="{48430012-871B-4C90-B177-BB703E36A321}">
      <dgm:prSet/>
      <dgm:spPr/>
      <dgm:t>
        <a:bodyPr/>
        <a:lstStyle/>
        <a:p>
          <a:endParaRPr lang="en-US"/>
        </a:p>
      </dgm:t>
    </dgm:pt>
    <dgm:pt modelId="{E67C3395-1C32-4D9B-A285-482CA5466DCD}">
      <dgm:prSet phldrT="[Text]" custT="1"/>
      <dgm:spPr/>
      <dgm:t>
        <a:bodyPr/>
        <a:lstStyle/>
        <a:p>
          <a:r>
            <a:rPr lang="id-ID" sz="1600" b="1" dirty="0" smtClean="0"/>
            <a:t>Aplikasi tabur tiap 3 hari sekali,</a:t>
          </a:r>
          <a:endParaRPr lang="en-US" sz="1600" b="1" dirty="0"/>
        </a:p>
      </dgm:t>
    </dgm:pt>
    <dgm:pt modelId="{F454ED34-E7A6-4B24-A815-E409AF487EB5}" type="parTrans" cxnId="{6F868AB4-27D4-487E-9395-A060C7261F47}">
      <dgm:prSet/>
      <dgm:spPr/>
      <dgm:t>
        <a:bodyPr/>
        <a:lstStyle/>
        <a:p>
          <a:endParaRPr lang="en-US"/>
        </a:p>
      </dgm:t>
    </dgm:pt>
    <dgm:pt modelId="{8F258145-C683-411E-B3FE-425D69CAA071}" type="sibTrans" cxnId="{6F868AB4-27D4-487E-9395-A060C7261F47}">
      <dgm:prSet/>
      <dgm:spPr/>
      <dgm:t>
        <a:bodyPr/>
        <a:lstStyle/>
        <a:p>
          <a:endParaRPr lang="en-US"/>
        </a:p>
      </dgm:t>
    </dgm:pt>
    <dgm:pt modelId="{EB9B5DC2-5E36-40D7-957B-A126260D8DB8}">
      <dgm:prSet phldrT="[Text]" custT="1"/>
      <dgm:spPr/>
      <dgm:t>
        <a:bodyPr/>
        <a:lstStyle/>
        <a:p>
          <a:r>
            <a:rPr lang="id-ID" sz="1600" b="1" dirty="0" smtClean="0"/>
            <a:t>Tebar benur 14 hari setelahnya</a:t>
          </a:r>
          <a:endParaRPr lang="en-US" sz="1600" b="1" dirty="0"/>
        </a:p>
      </dgm:t>
    </dgm:pt>
    <dgm:pt modelId="{00332F05-8E8C-41EF-BD42-EC511193CB51}" type="parTrans" cxnId="{EDEAC476-39A7-449F-8AB4-CC6158147612}">
      <dgm:prSet/>
      <dgm:spPr/>
      <dgm:t>
        <a:bodyPr/>
        <a:lstStyle/>
        <a:p>
          <a:endParaRPr lang="en-US"/>
        </a:p>
      </dgm:t>
    </dgm:pt>
    <dgm:pt modelId="{677047A9-AB15-4647-AD31-7A6711611C92}" type="sibTrans" cxnId="{EDEAC476-39A7-449F-8AB4-CC6158147612}">
      <dgm:prSet/>
      <dgm:spPr/>
      <dgm:t>
        <a:bodyPr/>
        <a:lstStyle/>
        <a:p>
          <a:endParaRPr lang="en-US"/>
        </a:p>
      </dgm:t>
    </dgm:pt>
    <dgm:pt modelId="{BB586285-1E98-4F67-A1F4-1828AD90F916}">
      <dgm:prSet phldrT="[Text]" custT="1"/>
      <dgm:spPr/>
      <dgm:t>
        <a:bodyPr/>
        <a:lstStyle/>
        <a:p>
          <a:endParaRPr lang="en-US" sz="1600" b="1" dirty="0"/>
        </a:p>
      </dgm:t>
    </dgm:pt>
    <dgm:pt modelId="{80897157-460C-45C7-B769-3CC1E35B845F}" type="sibTrans" cxnId="{B0C4D0A2-2E76-4CB3-BB0C-BFB4310E94CD}">
      <dgm:prSet/>
      <dgm:spPr/>
      <dgm:t>
        <a:bodyPr/>
        <a:lstStyle/>
        <a:p>
          <a:endParaRPr lang="en-US"/>
        </a:p>
      </dgm:t>
    </dgm:pt>
    <dgm:pt modelId="{FAB02A88-CAF7-414A-B439-657E962F511D}" type="parTrans" cxnId="{B0C4D0A2-2E76-4CB3-BB0C-BFB4310E94CD}">
      <dgm:prSet/>
      <dgm:spPr/>
      <dgm:t>
        <a:bodyPr/>
        <a:lstStyle/>
        <a:p>
          <a:endParaRPr lang="en-US"/>
        </a:p>
      </dgm:t>
    </dgm:pt>
    <dgm:pt modelId="{02974F79-215B-4B85-AEC0-1D1ED33DFEE0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0000"/>
              </a:solidFill>
            </a:rPr>
            <a:t>FERMENTASI</a:t>
          </a:r>
        </a:p>
        <a:p>
          <a:r>
            <a:rPr lang="en-US" sz="2000" b="1" dirty="0" smtClean="0">
              <a:solidFill>
                <a:srgbClr val="FF0000"/>
              </a:solidFill>
            </a:rPr>
            <a:t>PAKAN</a:t>
          </a:r>
          <a:endParaRPr lang="en-US" sz="2000" b="1" dirty="0">
            <a:solidFill>
              <a:srgbClr val="FF0000"/>
            </a:solidFill>
          </a:endParaRPr>
        </a:p>
      </dgm:t>
    </dgm:pt>
    <dgm:pt modelId="{3C5C3FEB-DC0C-4C3C-9656-9852A96B70E9}" type="sibTrans" cxnId="{54F7C3FD-03A9-40BE-A972-05C586003439}">
      <dgm:prSet/>
      <dgm:spPr/>
      <dgm:t>
        <a:bodyPr/>
        <a:lstStyle/>
        <a:p>
          <a:endParaRPr lang="en-US"/>
        </a:p>
      </dgm:t>
    </dgm:pt>
    <dgm:pt modelId="{09B9B152-38F4-49EA-A671-AF031769C601}" type="parTrans" cxnId="{54F7C3FD-03A9-40BE-A972-05C586003439}">
      <dgm:prSet/>
      <dgm:spPr/>
      <dgm:t>
        <a:bodyPr/>
        <a:lstStyle/>
        <a:p>
          <a:endParaRPr lang="en-US"/>
        </a:p>
      </dgm:t>
    </dgm:pt>
    <dgm:pt modelId="{34656F7D-F51E-41A4-8016-93C1C2E674EC}">
      <dgm:prSet custT="1"/>
      <dgm:spPr/>
      <dgm:t>
        <a:bodyPr/>
        <a:lstStyle/>
        <a:p>
          <a:r>
            <a:rPr lang="en-US" sz="1600" b="1" i="0" dirty="0" smtClean="0"/>
            <a:t>P</a:t>
          </a:r>
          <a:r>
            <a:rPr lang="id-ID" sz="1600" b="1" i="0" dirty="0" smtClean="0"/>
            <a:t>pakan diolah melalui proses perubahan struktur kimia dengan bantuan enzim yang dihasilkan dari bakteri atau fungi.</a:t>
          </a:r>
          <a:endParaRPr lang="id-ID" sz="1600" b="1" dirty="0"/>
        </a:p>
      </dgm:t>
    </dgm:pt>
    <dgm:pt modelId="{7E2ED7A2-B3F8-4507-8F9B-3B242CC2AA90}" type="parTrans" cxnId="{0B21ADC1-0687-4069-81B8-19595A6FE467}">
      <dgm:prSet/>
      <dgm:spPr/>
      <dgm:t>
        <a:bodyPr/>
        <a:lstStyle/>
        <a:p>
          <a:endParaRPr lang="en-US"/>
        </a:p>
      </dgm:t>
    </dgm:pt>
    <dgm:pt modelId="{D6B1BC72-6555-40FF-96D3-D149E33CBB0B}" type="sibTrans" cxnId="{0B21ADC1-0687-4069-81B8-19595A6FE467}">
      <dgm:prSet/>
      <dgm:spPr/>
      <dgm:t>
        <a:bodyPr/>
        <a:lstStyle/>
        <a:p>
          <a:endParaRPr lang="en-US"/>
        </a:p>
      </dgm:t>
    </dgm:pt>
    <dgm:pt modelId="{0DB4A907-0C26-41B0-AA6B-1AF44E5A5D8F}">
      <dgm:prSet custT="1"/>
      <dgm:spPr/>
      <dgm:t>
        <a:bodyPr/>
        <a:lstStyle/>
        <a:p>
          <a:endParaRPr lang="id-ID" sz="1600" b="1" dirty="0"/>
        </a:p>
      </dgm:t>
    </dgm:pt>
    <dgm:pt modelId="{CB204A8E-725E-46AE-9877-3898C68AAD05}" type="parTrans" cxnId="{1DD54BFC-BD9E-4EBD-86EA-D19631F8D077}">
      <dgm:prSet/>
      <dgm:spPr/>
      <dgm:t>
        <a:bodyPr/>
        <a:lstStyle/>
        <a:p>
          <a:endParaRPr lang="en-US"/>
        </a:p>
      </dgm:t>
    </dgm:pt>
    <dgm:pt modelId="{22A3758C-0C48-4C56-AFB4-D94D1978791C}" type="sibTrans" cxnId="{1DD54BFC-BD9E-4EBD-86EA-D19631F8D077}">
      <dgm:prSet/>
      <dgm:spPr/>
      <dgm:t>
        <a:bodyPr/>
        <a:lstStyle/>
        <a:p>
          <a:endParaRPr lang="en-US"/>
        </a:p>
      </dgm:t>
    </dgm:pt>
    <dgm:pt modelId="{A56EE364-E2AC-4D64-A2F3-582EB9087B49}">
      <dgm:prSet custT="1"/>
      <dgm:spPr/>
      <dgm:t>
        <a:bodyPr/>
        <a:lstStyle/>
        <a:p>
          <a:r>
            <a:rPr lang="en-US" sz="1600" b="1" dirty="0" err="1" smtClean="0"/>
            <a:t>Pakan</a:t>
          </a:r>
          <a:r>
            <a:rPr lang="en-US" sz="1600" b="1" dirty="0" smtClean="0"/>
            <a:t> </a:t>
          </a:r>
          <a:r>
            <a:rPr lang="en-US" sz="1600" b="1" dirty="0" err="1" smtClean="0"/>
            <a:t>pabrikan</a:t>
          </a:r>
          <a:r>
            <a:rPr lang="en-US" sz="1600" b="1" dirty="0" smtClean="0"/>
            <a:t> 1kg, </a:t>
          </a:r>
          <a:r>
            <a:rPr lang="id-ID" sz="1600" b="1" i="0" dirty="0" smtClean="0"/>
            <a:t>10 ml </a:t>
          </a:r>
          <a:r>
            <a:rPr lang="id-ID" sz="1600" b="1" i="1" dirty="0" smtClean="0"/>
            <a:t>Lactobacillus sp.</a:t>
          </a:r>
          <a:r>
            <a:rPr lang="en-US" sz="1600" b="1" i="1" dirty="0" smtClean="0"/>
            <a:t>, </a:t>
          </a:r>
          <a:r>
            <a:rPr lang="en-US" sz="1600" b="1" i="1" dirty="0" err="1" smtClean="0"/>
            <a:t>ragi</a:t>
          </a:r>
          <a:r>
            <a:rPr lang="en-US" sz="1600" b="1" i="1" dirty="0" smtClean="0"/>
            <a:t> 5-10 mg, air </a:t>
          </a:r>
          <a:r>
            <a:rPr lang="en-US" sz="1600" b="1" i="1" dirty="0" err="1" smtClean="0"/>
            <a:t>rasio</a:t>
          </a:r>
          <a:r>
            <a:rPr lang="en-US" sz="1600" b="1" i="1" dirty="0" smtClean="0"/>
            <a:t> 1:1dg </a:t>
          </a:r>
          <a:r>
            <a:rPr lang="en-US" sz="1600" b="1" i="1" dirty="0" err="1" smtClean="0"/>
            <a:t>pakan</a:t>
          </a:r>
          <a:endParaRPr lang="id-ID" sz="1600" b="1" dirty="0"/>
        </a:p>
      </dgm:t>
    </dgm:pt>
    <dgm:pt modelId="{D43BD2CF-7C50-4FAD-BD88-E221EB62E7D5}" type="parTrans" cxnId="{84CACC37-C081-4963-9881-0CBFAB43AD0F}">
      <dgm:prSet/>
      <dgm:spPr/>
      <dgm:t>
        <a:bodyPr/>
        <a:lstStyle/>
        <a:p>
          <a:endParaRPr lang="en-US"/>
        </a:p>
      </dgm:t>
    </dgm:pt>
    <dgm:pt modelId="{32345B92-9B98-4B06-8746-5EBC008191A7}" type="sibTrans" cxnId="{84CACC37-C081-4963-9881-0CBFAB43AD0F}">
      <dgm:prSet/>
      <dgm:spPr/>
      <dgm:t>
        <a:bodyPr/>
        <a:lstStyle/>
        <a:p>
          <a:endParaRPr lang="en-US"/>
        </a:p>
      </dgm:t>
    </dgm:pt>
    <dgm:pt modelId="{C6514E86-DEB8-4009-B59E-CBAE9689944F}">
      <dgm:prSet custT="1"/>
      <dgm:spPr/>
      <dgm:t>
        <a:bodyPr/>
        <a:lstStyle/>
        <a:p>
          <a:r>
            <a:rPr lang="en-US" sz="1600" b="1" i="1" dirty="0" err="1" smtClean="0"/>
            <a:t>Campurkan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bhn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menjadi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adonan</a:t>
          </a:r>
          <a:r>
            <a:rPr lang="en-US" sz="1600" b="1" i="1" dirty="0" smtClean="0"/>
            <a:t>, </a:t>
          </a:r>
          <a:r>
            <a:rPr lang="en-US" sz="1600" b="1" i="1" dirty="0" err="1" smtClean="0"/>
            <a:t>masuk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dlm</a:t>
          </a:r>
          <a:r>
            <a:rPr lang="en-US" sz="1600" b="1" i="1" dirty="0" smtClean="0"/>
            <a:t> tong </a:t>
          </a:r>
          <a:r>
            <a:rPr lang="en-US" sz="1600" b="1" i="1" dirty="0" err="1" smtClean="0"/>
            <a:t>tertutup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biarkan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selama</a:t>
          </a:r>
          <a:r>
            <a:rPr lang="en-US" sz="1600" b="1" i="1" dirty="0" smtClean="0"/>
            <a:t> 24 jam   </a:t>
          </a:r>
          <a:endParaRPr lang="id-ID" sz="1600" b="1" dirty="0"/>
        </a:p>
      </dgm:t>
    </dgm:pt>
    <dgm:pt modelId="{175AB57D-5733-48C8-BFD8-66BE613832EF}" type="parTrans" cxnId="{5E7EA3F6-5F65-4818-82B3-DFB0F9A89801}">
      <dgm:prSet/>
      <dgm:spPr/>
      <dgm:t>
        <a:bodyPr/>
        <a:lstStyle/>
        <a:p>
          <a:endParaRPr lang="en-US"/>
        </a:p>
      </dgm:t>
    </dgm:pt>
    <dgm:pt modelId="{00571117-10F6-4FDB-80BA-04FB00DE2C7E}" type="sibTrans" cxnId="{5E7EA3F6-5F65-4818-82B3-DFB0F9A89801}">
      <dgm:prSet/>
      <dgm:spPr/>
      <dgm:t>
        <a:bodyPr/>
        <a:lstStyle/>
        <a:p>
          <a:endParaRPr lang="en-US"/>
        </a:p>
      </dgm:t>
    </dgm:pt>
    <dgm:pt modelId="{51DDB0E8-D5B8-4FFB-8DB1-2669395F68B4}" type="pres">
      <dgm:prSet presAssocID="{7BEFB092-EACB-4F04-A43E-21C0394E7E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6E0062-F906-463C-85E2-B5C858DFBDDE}" type="pres">
      <dgm:prSet presAssocID="{02974F79-215B-4B85-AEC0-1D1ED33DFEE0}" presName="composite" presStyleCnt="0"/>
      <dgm:spPr/>
    </dgm:pt>
    <dgm:pt modelId="{71ACCA04-84BB-4477-8FFF-5C032D0232F0}" type="pres">
      <dgm:prSet presAssocID="{02974F79-215B-4B85-AEC0-1D1ED33DFEE0}" presName="parTx" presStyleLbl="alignNode1" presStyleIdx="0" presStyleCnt="3" custScaleX="96558" custScaleY="121142" custLinFactNeighborX="3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11B76-7786-47D2-A610-2ABFB2B7F607}" type="pres">
      <dgm:prSet presAssocID="{02974F79-215B-4B85-AEC0-1D1ED33DFEE0}" presName="desTx" presStyleLbl="alignAccFollowNode1" presStyleIdx="0" presStyleCnt="3" custScaleX="97274" custLinFactNeighborY="-1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6D2738-3624-41FD-BA53-C59C26B82A20}" type="pres">
      <dgm:prSet presAssocID="{3C5C3FEB-DC0C-4C3C-9656-9852A96B70E9}" presName="space" presStyleCnt="0"/>
      <dgm:spPr/>
    </dgm:pt>
    <dgm:pt modelId="{CAE5F748-D222-4EAF-87A4-CEDC1CDEBC0D}" type="pres">
      <dgm:prSet presAssocID="{CF3D0F0A-0B8E-4465-81B3-13AB510617F1}" presName="composite" presStyleCnt="0"/>
      <dgm:spPr/>
    </dgm:pt>
    <dgm:pt modelId="{8CD83F51-0317-42B6-B3FC-6E0AFC3CBE6E}" type="pres">
      <dgm:prSet presAssocID="{CF3D0F0A-0B8E-4465-81B3-13AB510617F1}" presName="parTx" presStyleLbl="alignNode1" presStyleIdx="1" presStyleCnt="3" custScaleX="95760" custScaleY="155174" custLinFactNeighborY="119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132C6-1CDA-4BF9-BEA0-71A516E3040A}" type="pres">
      <dgm:prSet presAssocID="{CF3D0F0A-0B8E-4465-81B3-13AB510617F1}" presName="desTx" presStyleLbl="alignAccFollowNode1" presStyleIdx="1" presStyleCnt="3" custScaleX="95760" custScaleY="103152" custLinFactNeighborX="-326" custLinFactNeighborY="16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81F405-3D9D-41F6-A1B1-A5C1849BCBD9}" type="pres">
      <dgm:prSet presAssocID="{4E69EF99-CF79-46A1-BF8F-99BB344E041D}" presName="space" presStyleCnt="0"/>
      <dgm:spPr/>
    </dgm:pt>
    <dgm:pt modelId="{976DFF4D-C651-4357-8830-FAFC5EA2497A}" type="pres">
      <dgm:prSet presAssocID="{79CACFBC-2256-4D0A-8105-DCF2B8E58050}" presName="composite" presStyleCnt="0"/>
      <dgm:spPr/>
    </dgm:pt>
    <dgm:pt modelId="{D9098ACE-14A2-4003-8F42-0FBAFCE1C9CA}" type="pres">
      <dgm:prSet presAssocID="{79CACFBC-2256-4D0A-8105-DCF2B8E58050}" presName="parTx" presStyleLbl="alignNode1" presStyleIdx="2" presStyleCnt="3" custLinFactNeighborY="33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7F411B-D8F9-4550-952E-C013245259B6}" type="pres">
      <dgm:prSet presAssocID="{79CACFBC-2256-4D0A-8105-DCF2B8E58050}" presName="desTx" presStyleLbl="alignAccFollowNode1" presStyleIdx="2" presStyleCnt="3" custScaleY="108138" custLinFactNeighborY="2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9E5C34-2B70-411A-97BF-93A3E317E5C4}" type="presOf" srcId="{02280928-2BAE-4387-A7B1-D0D8CF1D1BAF}" destId="{5AC132C6-1CDA-4BF9-BEA0-71A516E3040A}" srcOrd="0" destOrd="2" presId="urn:microsoft.com/office/officeart/2005/8/layout/hList1"/>
    <dgm:cxn modelId="{5A81AFD3-D9D1-4A58-9911-C70205E75BF4}" type="presOf" srcId="{79CACFBC-2256-4D0A-8105-DCF2B8E58050}" destId="{D9098ACE-14A2-4003-8F42-0FBAFCE1C9CA}" srcOrd="0" destOrd="0" presId="urn:microsoft.com/office/officeart/2005/8/layout/hList1"/>
    <dgm:cxn modelId="{84CACC37-C081-4963-9881-0CBFAB43AD0F}" srcId="{02974F79-215B-4B85-AEC0-1D1ED33DFEE0}" destId="{A56EE364-E2AC-4D64-A2F3-582EB9087B49}" srcOrd="2" destOrd="0" parTransId="{D43BD2CF-7C50-4FAD-BD88-E221EB62E7D5}" sibTransId="{32345B92-9B98-4B06-8746-5EBC008191A7}"/>
    <dgm:cxn modelId="{D6664BFC-E8C2-41E1-B028-D4CD508537BB}" srcId="{79CACFBC-2256-4D0A-8105-DCF2B8E58050}" destId="{9557B41D-ECA8-43B3-A141-F4BD03572D49}" srcOrd="2" destOrd="0" parTransId="{09DDFB82-E5AE-40BD-81A7-849523145C43}" sibTransId="{26452DD9-24F0-4BDD-8738-AE9620D75343}"/>
    <dgm:cxn modelId="{B81CC902-1F2A-4935-A200-960AD7FB0920}" type="presOf" srcId="{CF3D0F0A-0B8E-4465-81B3-13AB510617F1}" destId="{8CD83F51-0317-42B6-B3FC-6E0AFC3CBE6E}" srcOrd="0" destOrd="0" presId="urn:microsoft.com/office/officeart/2005/8/layout/hList1"/>
    <dgm:cxn modelId="{460B8083-4F4B-4975-B10C-81DA2C4A1F6B}" srcId="{CF3D0F0A-0B8E-4465-81B3-13AB510617F1}" destId="{02280928-2BAE-4387-A7B1-D0D8CF1D1BAF}" srcOrd="2" destOrd="0" parTransId="{1B847E48-AD34-4205-AAA3-2613BCA90DC9}" sibTransId="{D2BFA462-B270-4C73-973D-63D6C014AA01}"/>
    <dgm:cxn modelId="{8943AE6A-5A72-4927-9D44-29C88B051412}" srcId="{79CACFBC-2256-4D0A-8105-DCF2B8E58050}" destId="{BB763FB2-204A-4949-9EC6-AA709338A382}" srcOrd="1" destOrd="0" parTransId="{C352D6B0-2E6C-4C20-A727-62E47CD08004}" sibTransId="{955975F8-95A2-451D-8884-B35EE583ECCF}"/>
    <dgm:cxn modelId="{54F7C3FD-03A9-40BE-A972-05C586003439}" srcId="{7BEFB092-EACB-4F04-A43E-21C0394E7ED5}" destId="{02974F79-215B-4B85-AEC0-1D1ED33DFEE0}" srcOrd="0" destOrd="0" parTransId="{09B9B152-38F4-49EA-A671-AF031769C601}" sibTransId="{3C5C3FEB-DC0C-4C3C-9656-9852A96B70E9}"/>
    <dgm:cxn modelId="{1D66155B-2BDA-4576-87D3-325AE6C3D7A9}" srcId="{CF3D0F0A-0B8E-4465-81B3-13AB510617F1}" destId="{5B6954C9-A8A4-42AB-AFF0-8B2CEEA360E2}" srcOrd="1" destOrd="0" parTransId="{84337862-8F17-4FD4-AB1D-3816910B014F}" sibTransId="{69A7C9F6-A933-4FFE-8332-4E6B8930B374}"/>
    <dgm:cxn modelId="{48430012-871B-4C90-B177-BB703E36A321}" srcId="{79CACFBC-2256-4D0A-8105-DCF2B8E58050}" destId="{E4E1DA8E-9303-4249-A971-4AE49DACAA79}" srcOrd="3" destOrd="0" parTransId="{52B90962-44F8-444C-BCE9-2606B406710C}" sibTransId="{274EFB9B-CDB7-4ABF-9CEE-9762856A74F2}"/>
    <dgm:cxn modelId="{CAEF85CE-F44A-4803-956B-B998C5BF15C4}" srcId="{CF3D0F0A-0B8E-4465-81B3-13AB510617F1}" destId="{35E5D3D5-0597-4A2F-9B0D-160F5F9D5DD1}" srcOrd="0" destOrd="0" parTransId="{299660BA-3E11-4680-9C8D-BE7265A48817}" sibTransId="{999F7EA4-2F12-424A-B50E-6CE2E11D7D89}"/>
    <dgm:cxn modelId="{93559B28-7A1D-4D03-AE5E-FA9213DEEA28}" type="presOf" srcId="{C6514E86-DEB8-4009-B59E-CBAE9689944F}" destId="{9D711B76-7786-47D2-A610-2ABFB2B7F607}" srcOrd="0" destOrd="3" presId="urn:microsoft.com/office/officeart/2005/8/layout/hList1"/>
    <dgm:cxn modelId="{EDEAC476-39A7-449F-8AB4-CC6158147612}" srcId="{79CACFBC-2256-4D0A-8105-DCF2B8E58050}" destId="{EB9B5DC2-5E36-40D7-957B-A126260D8DB8}" srcOrd="5" destOrd="0" parTransId="{00332F05-8E8C-41EF-BD42-EC511193CB51}" sibTransId="{677047A9-AB15-4647-AD31-7A6711611C92}"/>
    <dgm:cxn modelId="{C97E12D0-DFC9-4D58-99D6-3188775A7C8D}" type="presOf" srcId="{02974F79-215B-4B85-AEC0-1D1ED33DFEE0}" destId="{71ACCA04-84BB-4477-8FFF-5C032D0232F0}" srcOrd="0" destOrd="0" presId="urn:microsoft.com/office/officeart/2005/8/layout/hList1"/>
    <dgm:cxn modelId="{E4F57898-1C9D-4F3A-9C5D-098E1415046B}" srcId="{7BEFB092-EACB-4F04-A43E-21C0394E7ED5}" destId="{CF3D0F0A-0B8E-4465-81B3-13AB510617F1}" srcOrd="1" destOrd="0" parTransId="{DE26A745-FA4C-4C0C-8B6F-4F26132D0335}" sibTransId="{4E69EF99-CF79-46A1-BF8F-99BB344E041D}"/>
    <dgm:cxn modelId="{5E7EA3F6-5F65-4818-82B3-DFB0F9A89801}" srcId="{02974F79-215B-4B85-AEC0-1D1ED33DFEE0}" destId="{C6514E86-DEB8-4009-B59E-CBAE9689944F}" srcOrd="3" destOrd="0" parTransId="{175AB57D-5733-48C8-BFD8-66BE613832EF}" sibTransId="{00571117-10F6-4FDB-80BA-04FB00DE2C7E}"/>
    <dgm:cxn modelId="{AD652221-8860-4298-AE63-07423662F847}" srcId="{79CACFBC-2256-4D0A-8105-DCF2B8E58050}" destId="{692A1227-6C14-4E30-8A99-831EE186C19C}" srcOrd="0" destOrd="0" parTransId="{088524F1-E1A0-484D-8813-C2ACF614DFE6}" sibTransId="{39BCD207-7C17-47C1-8DF0-247ED38A99ED}"/>
    <dgm:cxn modelId="{AF2592BB-95E0-42EE-ACAD-87F2F6469002}" type="presOf" srcId="{BB586285-1E98-4F67-A1F4-1828AD90F916}" destId="{9D711B76-7786-47D2-A610-2ABFB2B7F607}" srcOrd="0" destOrd="0" presId="urn:microsoft.com/office/officeart/2005/8/layout/hList1"/>
    <dgm:cxn modelId="{05071CAE-1A7A-4C4C-AAAA-11929F140D0D}" type="presOf" srcId="{5B6954C9-A8A4-42AB-AFF0-8B2CEEA360E2}" destId="{5AC132C6-1CDA-4BF9-BEA0-71A516E3040A}" srcOrd="0" destOrd="1" presId="urn:microsoft.com/office/officeart/2005/8/layout/hList1"/>
    <dgm:cxn modelId="{0B21ADC1-0687-4069-81B8-19595A6FE467}" srcId="{02974F79-215B-4B85-AEC0-1D1ED33DFEE0}" destId="{34656F7D-F51E-41A4-8016-93C1C2E674EC}" srcOrd="1" destOrd="0" parTransId="{7E2ED7A2-B3F8-4507-8F9B-3B242CC2AA90}" sibTransId="{D6B1BC72-6555-40FF-96D3-D149E33CBB0B}"/>
    <dgm:cxn modelId="{316B8C88-0439-4F48-8880-FB0EE0B39962}" type="presOf" srcId="{E4E1DA8E-9303-4249-A971-4AE49DACAA79}" destId="{077F411B-D8F9-4550-952E-C013245259B6}" srcOrd="0" destOrd="3" presId="urn:microsoft.com/office/officeart/2005/8/layout/hList1"/>
    <dgm:cxn modelId="{02AE6E4F-E989-4F8B-AD7D-FA38D79FE68E}" type="presOf" srcId="{EB9B5DC2-5E36-40D7-957B-A126260D8DB8}" destId="{077F411B-D8F9-4550-952E-C013245259B6}" srcOrd="0" destOrd="5" presId="urn:microsoft.com/office/officeart/2005/8/layout/hList1"/>
    <dgm:cxn modelId="{6F868AB4-27D4-487E-9395-A060C7261F47}" srcId="{79CACFBC-2256-4D0A-8105-DCF2B8E58050}" destId="{E67C3395-1C32-4D9B-A285-482CA5466DCD}" srcOrd="4" destOrd="0" parTransId="{F454ED34-E7A6-4B24-A815-E409AF487EB5}" sibTransId="{8F258145-C683-411E-B3FE-425D69CAA071}"/>
    <dgm:cxn modelId="{B0C4D0A2-2E76-4CB3-BB0C-BFB4310E94CD}" srcId="{02974F79-215B-4B85-AEC0-1D1ED33DFEE0}" destId="{BB586285-1E98-4F67-A1F4-1828AD90F916}" srcOrd="0" destOrd="0" parTransId="{FAB02A88-CAF7-414A-B439-657E962F511D}" sibTransId="{80897157-460C-45C7-B769-3CC1E35B845F}"/>
    <dgm:cxn modelId="{054A9090-508A-4064-9079-E8EA94511910}" srcId="{7BEFB092-EACB-4F04-A43E-21C0394E7ED5}" destId="{79CACFBC-2256-4D0A-8105-DCF2B8E58050}" srcOrd="2" destOrd="0" parTransId="{4D68733F-6EB7-4C75-A695-4283CF5CD3B9}" sibTransId="{1D4E66B0-9B3C-4A73-92E2-E110B41F19A2}"/>
    <dgm:cxn modelId="{7A96B16F-751A-4A59-A4E1-7E2AB8A71C71}" type="presOf" srcId="{0DB4A907-0C26-41B0-AA6B-1AF44E5A5D8F}" destId="{9D711B76-7786-47D2-A610-2ABFB2B7F607}" srcOrd="0" destOrd="4" presId="urn:microsoft.com/office/officeart/2005/8/layout/hList1"/>
    <dgm:cxn modelId="{8E8F69C9-85B1-410C-8006-4EE5A015D5B7}" type="presOf" srcId="{9557B41D-ECA8-43B3-A141-F4BD03572D49}" destId="{077F411B-D8F9-4550-952E-C013245259B6}" srcOrd="0" destOrd="2" presId="urn:microsoft.com/office/officeart/2005/8/layout/hList1"/>
    <dgm:cxn modelId="{DB90708B-BDC2-4925-9536-B51D5AECA86C}" type="presOf" srcId="{35E5D3D5-0597-4A2F-9B0D-160F5F9D5DD1}" destId="{5AC132C6-1CDA-4BF9-BEA0-71A516E3040A}" srcOrd="0" destOrd="0" presId="urn:microsoft.com/office/officeart/2005/8/layout/hList1"/>
    <dgm:cxn modelId="{64A9AF4B-BCF5-4B37-ADE2-C8551AAF8951}" type="presOf" srcId="{A56EE364-E2AC-4D64-A2F3-582EB9087B49}" destId="{9D711B76-7786-47D2-A610-2ABFB2B7F607}" srcOrd="0" destOrd="2" presId="urn:microsoft.com/office/officeart/2005/8/layout/hList1"/>
    <dgm:cxn modelId="{1DD54BFC-BD9E-4EBD-86EA-D19631F8D077}" srcId="{02974F79-215B-4B85-AEC0-1D1ED33DFEE0}" destId="{0DB4A907-0C26-41B0-AA6B-1AF44E5A5D8F}" srcOrd="4" destOrd="0" parTransId="{CB204A8E-725E-46AE-9877-3898C68AAD05}" sibTransId="{22A3758C-0C48-4C56-AFB4-D94D1978791C}"/>
    <dgm:cxn modelId="{537D4046-91CE-4D22-B302-9EB36150329F}" type="presOf" srcId="{34656F7D-F51E-41A4-8016-93C1C2E674EC}" destId="{9D711B76-7786-47D2-A610-2ABFB2B7F607}" srcOrd="0" destOrd="1" presId="urn:microsoft.com/office/officeart/2005/8/layout/hList1"/>
    <dgm:cxn modelId="{A702C906-516A-4F6C-8F6D-C9C351294BCD}" type="presOf" srcId="{BB763FB2-204A-4949-9EC6-AA709338A382}" destId="{077F411B-D8F9-4550-952E-C013245259B6}" srcOrd="0" destOrd="1" presId="urn:microsoft.com/office/officeart/2005/8/layout/hList1"/>
    <dgm:cxn modelId="{C203A970-259C-4CDF-A666-56BD13F4C1C4}" type="presOf" srcId="{692A1227-6C14-4E30-8A99-831EE186C19C}" destId="{077F411B-D8F9-4550-952E-C013245259B6}" srcOrd="0" destOrd="0" presId="urn:microsoft.com/office/officeart/2005/8/layout/hList1"/>
    <dgm:cxn modelId="{2368997C-9516-4829-AC43-6181C4597B32}" type="presOf" srcId="{E67C3395-1C32-4D9B-A285-482CA5466DCD}" destId="{077F411B-D8F9-4550-952E-C013245259B6}" srcOrd="0" destOrd="4" presId="urn:microsoft.com/office/officeart/2005/8/layout/hList1"/>
    <dgm:cxn modelId="{780F2E02-515C-41BB-B4F8-17420C8E952D}" type="presOf" srcId="{7BEFB092-EACB-4F04-A43E-21C0394E7ED5}" destId="{51DDB0E8-D5B8-4FFB-8DB1-2669395F68B4}" srcOrd="0" destOrd="0" presId="urn:microsoft.com/office/officeart/2005/8/layout/hList1"/>
    <dgm:cxn modelId="{E852BC1A-A323-4F94-B3F3-6804AEE35C53}" type="presParOf" srcId="{51DDB0E8-D5B8-4FFB-8DB1-2669395F68B4}" destId="{A46E0062-F906-463C-85E2-B5C858DFBDDE}" srcOrd="0" destOrd="0" presId="urn:microsoft.com/office/officeart/2005/8/layout/hList1"/>
    <dgm:cxn modelId="{3B614657-D446-4377-86A7-4CEA09686B55}" type="presParOf" srcId="{A46E0062-F906-463C-85E2-B5C858DFBDDE}" destId="{71ACCA04-84BB-4477-8FFF-5C032D0232F0}" srcOrd="0" destOrd="0" presId="urn:microsoft.com/office/officeart/2005/8/layout/hList1"/>
    <dgm:cxn modelId="{4D4EECEE-111C-4531-B194-39E8E6F4AC9D}" type="presParOf" srcId="{A46E0062-F906-463C-85E2-B5C858DFBDDE}" destId="{9D711B76-7786-47D2-A610-2ABFB2B7F607}" srcOrd="1" destOrd="0" presId="urn:microsoft.com/office/officeart/2005/8/layout/hList1"/>
    <dgm:cxn modelId="{EFA20165-74A9-46E9-934D-FFC2C97AA716}" type="presParOf" srcId="{51DDB0E8-D5B8-4FFB-8DB1-2669395F68B4}" destId="{456D2738-3624-41FD-BA53-C59C26B82A20}" srcOrd="1" destOrd="0" presId="urn:microsoft.com/office/officeart/2005/8/layout/hList1"/>
    <dgm:cxn modelId="{46A8991E-5829-4F60-AA98-3618D5B2C968}" type="presParOf" srcId="{51DDB0E8-D5B8-4FFB-8DB1-2669395F68B4}" destId="{CAE5F748-D222-4EAF-87A4-CEDC1CDEBC0D}" srcOrd="2" destOrd="0" presId="urn:microsoft.com/office/officeart/2005/8/layout/hList1"/>
    <dgm:cxn modelId="{A31A8BCB-7F6D-4FB0-8BB8-3DDEABD8C470}" type="presParOf" srcId="{CAE5F748-D222-4EAF-87A4-CEDC1CDEBC0D}" destId="{8CD83F51-0317-42B6-B3FC-6E0AFC3CBE6E}" srcOrd="0" destOrd="0" presId="urn:microsoft.com/office/officeart/2005/8/layout/hList1"/>
    <dgm:cxn modelId="{CBB4A5C1-9569-4DF1-93A5-CB775699D468}" type="presParOf" srcId="{CAE5F748-D222-4EAF-87A4-CEDC1CDEBC0D}" destId="{5AC132C6-1CDA-4BF9-BEA0-71A516E3040A}" srcOrd="1" destOrd="0" presId="urn:microsoft.com/office/officeart/2005/8/layout/hList1"/>
    <dgm:cxn modelId="{36934A5F-0335-48C9-A4E8-33C874B067F6}" type="presParOf" srcId="{51DDB0E8-D5B8-4FFB-8DB1-2669395F68B4}" destId="{4281F405-3D9D-41F6-A1B1-A5C1849BCBD9}" srcOrd="3" destOrd="0" presId="urn:microsoft.com/office/officeart/2005/8/layout/hList1"/>
    <dgm:cxn modelId="{AFF50093-B02F-4063-BD7B-2332B30EC24E}" type="presParOf" srcId="{51DDB0E8-D5B8-4FFB-8DB1-2669395F68B4}" destId="{976DFF4D-C651-4357-8830-FAFC5EA2497A}" srcOrd="4" destOrd="0" presId="urn:microsoft.com/office/officeart/2005/8/layout/hList1"/>
    <dgm:cxn modelId="{B6FD4182-DDF6-4FB9-B0FE-EEC2BB6108E7}" type="presParOf" srcId="{976DFF4D-C651-4357-8830-FAFC5EA2497A}" destId="{D9098ACE-14A2-4003-8F42-0FBAFCE1C9CA}" srcOrd="0" destOrd="0" presId="urn:microsoft.com/office/officeart/2005/8/layout/hList1"/>
    <dgm:cxn modelId="{B4DE7D26-9B60-4F15-98E4-6D7F56E9DE30}" type="presParOf" srcId="{976DFF4D-C651-4357-8830-FAFC5EA2497A}" destId="{077F411B-D8F9-4550-952E-C013245259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2BFDF-0972-47CA-A482-331A6BAA0C41}">
      <dsp:nvSpPr>
        <dsp:cNvPr id="0" name=""/>
        <dsp:cNvSpPr/>
      </dsp:nvSpPr>
      <dsp:spPr>
        <a:xfrm>
          <a:off x="185041" y="141491"/>
          <a:ext cx="3897715" cy="662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Kelebihan</a:t>
          </a:r>
          <a:endParaRPr lang="en-US" sz="2400" b="1" kern="1200" dirty="0"/>
        </a:p>
      </dsp:txBody>
      <dsp:txXfrm>
        <a:off x="185041" y="141491"/>
        <a:ext cx="3897715" cy="662400"/>
      </dsp:txXfrm>
    </dsp:sp>
    <dsp:sp modelId="{9B72DB82-493B-4522-A57A-D57F01C48862}">
      <dsp:nvSpPr>
        <dsp:cNvPr id="0" name=""/>
        <dsp:cNvSpPr/>
      </dsp:nvSpPr>
      <dsp:spPr>
        <a:xfrm>
          <a:off x="165708" y="791332"/>
          <a:ext cx="3897715" cy="429317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Mudah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dicerna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oleh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benur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/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udang</a:t>
          </a:r>
          <a:endParaRPr lang="en-US" sz="23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Tidak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menyebabkan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penurunan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kualitas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air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Cepat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berkembang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biak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Mengandung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asam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amino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asam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lemak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esensial</a:t>
          </a:r>
          <a:endParaRPr lang="en-US" sz="2300" kern="120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Aktif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bergerak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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menarik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perhatian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benur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untuk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memangsa</a:t>
          </a:r>
          <a:endParaRPr lang="en-US" sz="2300" kern="120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Mencemerlangkan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warna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udang</a:t>
          </a:r>
          <a:endParaRPr lang="en-US" sz="2300" kern="1200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sp:txBody>
      <dsp:txXfrm>
        <a:off x="165708" y="791332"/>
        <a:ext cx="3897715" cy="4293179"/>
      </dsp:txXfrm>
    </dsp:sp>
    <dsp:sp modelId="{8C11ACE5-F7E7-4763-9DD5-4D6F3675D1C5}">
      <dsp:nvSpPr>
        <dsp:cNvPr id="0" name=""/>
        <dsp:cNvSpPr/>
      </dsp:nvSpPr>
      <dsp:spPr>
        <a:xfrm>
          <a:off x="4432829" y="154043"/>
          <a:ext cx="5004588" cy="66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Kelemahan</a:t>
          </a:r>
          <a:endParaRPr lang="en-US" sz="2400" b="1" kern="1200" dirty="0"/>
        </a:p>
      </dsp:txBody>
      <dsp:txXfrm>
        <a:off x="4432829" y="154043"/>
        <a:ext cx="5004588" cy="662400"/>
      </dsp:txXfrm>
    </dsp:sp>
    <dsp:sp modelId="{7D551292-275A-4B21-AC36-0593C263F154}">
      <dsp:nvSpPr>
        <dsp:cNvPr id="0" name=""/>
        <dsp:cNvSpPr/>
      </dsp:nvSpPr>
      <dsp:spPr>
        <a:xfrm>
          <a:off x="4335445" y="771840"/>
          <a:ext cx="5139722" cy="429317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Ketersediaan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relatif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terbatas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waktu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dan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kuantitas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,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masih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perlu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diusahakan</a:t>
          </a:r>
          <a:endParaRPr lang="en-US" sz="23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Belum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semua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bisa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diawetkan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dalam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skala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besar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, </a:t>
          </a:r>
          <a:r>
            <a:rPr lang="en-US" sz="2300" i="1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Artemia</a:t>
          </a:r>
          <a:r>
            <a:rPr lang="en-US" sz="2300" i="1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sp.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pd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masa 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kiste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/</a:t>
          </a:r>
          <a:r>
            <a:rPr lang="en-US" sz="23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dorman</a:t>
          </a:r>
          <a:r>
            <a:rPr lang="en-US" sz="23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4335445" y="771840"/>
        <a:ext cx="5139722" cy="4293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CCA04-84BB-4477-8FFF-5C032D0232F0}">
      <dsp:nvSpPr>
        <dsp:cNvPr id="0" name=""/>
        <dsp:cNvSpPr/>
      </dsp:nvSpPr>
      <dsp:spPr>
        <a:xfrm>
          <a:off x="7580" y="344835"/>
          <a:ext cx="2667016" cy="1074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rgbClr val="FF0000"/>
              </a:solidFill>
            </a:rPr>
            <a:t>PEMUPUKAN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7580" y="344835"/>
        <a:ext cx="2667016" cy="1074719"/>
      </dsp:txXfrm>
    </dsp:sp>
    <dsp:sp modelId="{9D711B76-7786-47D2-A610-2ABFB2B7F607}">
      <dsp:nvSpPr>
        <dsp:cNvPr id="0" name=""/>
        <dsp:cNvSpPr/>
      </dsp:nvSpPr>
      <dsp:spPr>
        <a:xfrm>
          <a:off x="7580" y="1419555"/>
          <a:ext cx="2667016" cy="30023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U</a:t>
          </a:r>
          <a:r>
            <a:rPr lang="en-US" sz="1600" b="1" kern="1200" dirty="0" smtClean="0"/>
            <a:t>rea </a:t>
          </a:r>
          <a:r>
            <a:rPr lang="en-US" sz="1600" b="1" kern="1200" dirty="0" err="1" smtClean="0"/>
            <a:t>dan</a:t>
          </a:r>
          <a:r>
            <a:rPr lang="en-US" sz="1600" b="1" kern="1200" dirty="0" smtClean="0"/>
            <a:t> </a:t>
          </a:r>
          <a:r>
            <a:rPr lang="id-ID" sz="1600" b="1" kern="1200" dirty="0" smtClean="0"/>
            <a:t>S</a:t>
          </a:r>
          <a:r>
            <a:rPr lang="en-US" sz="1600" b="1" kern="1200" dirty="0" err="1" smtClean="0"/>
            <a:t>uperfosfat</a:t>
          </a:r>
          <a:r>
            <a:rPr lang="en-US" sz="1600" b="1" kern="1200" dirty="0" smtClean="0"/>
            <a:t> (SP36)</a:t>
          </a:r>
          <a:r>
            <a:rPr lang="id-ID" sz="1600" b="1" kern="1200" dirty="0" smtClean="0"/>
            <a:t> 2:1, 30-50 kg/ha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Organik cair, petunjuk pada booklet </a:t>
          </a:r>
          <a:endParaRPr lang="en-US" sz="1600" b="1" kern="1200" dirty="0"/>
        </a:p>
      </dsp:txBody>
      <dsp:txXfrm>
        <a:off x="7580" y="1419555"/>
        <a:ext cx="2667016" cy="3002340"/>
      </dsp:txXfrm>
    </dsp:sp>
    <dsp:sp modelId="{8CD83F51-0317-42B6-B3FC-6E0AFC3CBE6E}">
      <dsp:nvSpPr>
        <dsp:cNvPr id="0" name=""/>
        <dsp:cNvSpPr/>
      </dsp:nvSpPr>
      <dsp:spPr>
        <a:xfrm>
          <a:off x="3185611" y="352899"/>
          <a:ext cx="3495333" cy="1460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rgbClr val="FF0000"/>
              </a:solidFill>
            </a:rPr>
            <a:t>FERMENTASI BEKATUL/DEDAK (2500 M2)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3185611" y="352899"/>
        <a:ext cx="3495333" cy="1460039"/>
      </dsp:txXfrm>
    </dsp:sp>
    <dsp:sp modelId="{5AC132C6-1CDA-4BF9-BEA0-71A516E3040A}">
      <dsp:nvSpPr>
        <dsp:cNvPr id="0" name=""/>
        <dsp:cNvSpPr/>
      </dsp:nvSpPr>
      <dsp:spPr>
        <a:xfrm>
          <a:off x="3173712" y="1495709"/>
          <a:ext cx="3495333" cy="30969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10 kg bekatul, 1 kg saponin, 2 kg pakan udang, dan 100 gram ragi/fermipan, air secukupnya hingga becek, 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Masuk Tong diaduk merata lalu ditutup rapat dan dibiarkan kurang lebih 2 hari,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ditebar pd petakan tambak pada pagi hari (jam 08.00), -&gt; transparansi 50 cm.</a:t>
          </a:r>
          <a:endParaRPr lang="en-US" sz="1600" b="1" kern="1200" dirty="0"/>
        </a:p>
      </dsp:txBody>
      <dsp:txXfrm>
        <a:off x="3173712" y="1495709"/>
        <a:ext cx="3495333" cy="3096974"/>
      </dsp:txXfrm>
    </dsp:sp>
    <dsp:sp modelId="{D9098ACE-14A2-4003-8F42-0FBAFCE1C9CA}">
      <dsp:nvSpPr>
        <dsp:cNvPr id="0" name=""/>
        <dsp:cNvSpPr/>
      </dsp:nvSpPr>
      <dsp:spPr>
        <a:xfrm>
          <a:off x="7191958" y="319616"/>
          <a:ext cx="3650097" cy="1074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rgbClr val="FF0000"/>
              </a:solidFill>
            </a:rPr>
            <a:t>AKTIVASI PROBIOTIK</a:t>
          </a:r>
          <a:endParaRPr lang="id-ID" sz="2000" b="1" i="1" kern="1200" dirty="0" smtClean="0">
            <a:solidFill>
              <a:srgbClr val="FF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>
              <a:solidFill>
                <a:srgbClr val="FF0000"/>
              </a:solidFill>
            </a:rPr>
            <a:t>B. Subtilis </a:t>
          </a:r>
          <a:r>
            <a:rPr lang="id-ID" sz="2000" b="1" i="0" kern="1200" dirty="0" smtClean="0">
              <a:solidFill>
                <a:srgbClr val="FF0000"/>
              </a:solidFill>
            </a:rPr>
            <a:t>(luas 1 ha)</a:t>
          </a:r>
          <a:endParaRPr lang="en-US" sz="2000" b="1" i="0" kern="1200" dirty="0">
            <a:solidFill>
              <a:srgbClr val="FF0000"/>
            </a:solidFill>
          </a:endParaRPr>
        </a:p>
      </dsp:txBody>
      <dsp:txXfrm>
        <a:off x="7191958" y="319616"/>
        <a:ext cx="3650097" cy="1074719"/>
      </dsp:txXfrm>
    </dsp:sp>
    <dsp:sp modelId="{077F411B-D8F9-4550-952E-C013245259B6}">
      <dsp:nvSpPr>
        <dsp:cNvPr id="0" name=""/>
        <dsp:cNvSpPr/>
      </dsp:nvSpPr>
      <dsp:spPr>
        <a:xfrm>
          <a:off x="7191958" y="1318030"/>
          <a:ext cx="3650097" cy="3246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i="1" kern="1200" dirty="0" smtClean="0"/>
            <a:t>B. subtilis</a:t>
          </a:r>
          <a:r>
            <a:rPr lang="id-ID" sz="1600" b="1" kern="1200" dirty="0" smtClean="0"/>
            <a:t> : 100 g. Molase /tetes tebu : 2 kg, Vit B complex : 10 g, MSG (Mono Sodium Glutamat) : 10 g, Air laut steril : 100 liter (air steril) 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Masuk tong diaerasi 24-36 jam,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Campurkan dolomit 1-2 ppm, tiap 2 hr sekali;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Campurkan ZA 0,5-1 ppm,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Aplikasi tabur tiap 3 hari sekali,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Tebar benur 14 hari setelahnya</a:t>
          </a:r>
          <a:endParaRPr lang="en-US" sz="1600" b="1" kern="1200" dirty="0"/>
        </a:p>
      </dsp:txBody>
      <dsp:txXfrm>
        <a:off x="7191958" y="1318030"/>
        <a:ext cx="3650097" cy="32466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0A0CC-BA56-48D4-8829-D1D3087510A4}">
      <dsp:nvSpPr>
        <dsp:cNvPr id="0" name=""/>
        <dsp:cNvSpPr/>
      </dsp:nvSpPr>
      <dsp:spPr>
        <a:xfrm>
          <a:off x="1998119" y="119433"/>
          <a:ext cx="4615262" cy="4615262"/>
        </a:xfrm>
        <a:prstGeom prst="circularArrow">
          <a:avLst>
            <a:gd name="adj1" fmla="val 5544"/>
            <a:gd name="adj2" fmla="val 330680"/>
            <a:gd name="adj3" fmla="val 14350377"/>
            <a:gd name="adj4" fmla="val 17045379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15211F-B021-4DCE-8030-51CD2A7939B2}">
      <dsp:nvSpPr>
        <dsp:cNvPr id="0" name=""/>
        <dsp:cNvSpPr/>
      </dsp:nvSpPr>
      <dsp:spPr>
        <a:xfrm>
          <a:off x="3503663" y="1762"/>
          <a:ext cx="1604174" cy="10842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Protein 30-55%</a:t>
          </a:r>
          <a:endParaRPr lang="en-US" sz="2400" b="1" kern="1200" dirty="0"/>
        </a:p>
      </dsp:txBody>
      <dsp:txXfrm>
        <a:off x="3556594" y="54693"/>
        <a:ext cx="1498312" cy="978435"/>
      </dsp:txXfrm>
    </dsp:sp>
    <dsp:sp modelId="{92FFA340-FF06-45A9-9DE1-51ADBD6F96D8}">
      <dsp:nvSpPr>
        <dsp:cNvPr id="0" name=""/>
        <dsp:cNvSpPr/>
      </dsp:nvSpPr>
      <dsp:spPr>
        <a:xfrm>
          <a:off x="5434212" y="1361705"/>
          <a:ext cx="1486680" cy="10842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Lemak</a:t>
          </a:r>
          <a:r>
            <a:rPr lang="en-US" sz="2400" b="1" kern="1200" dirty="0" smtClean="0"/>
            <a:t> 6-10%</a:t>
          </a:r>
          <a:endParaRPr lang="en-US" sz="2400" b="1" kern="1200" dirty="0"/>
        </a:p>
      </dsp:txBody>
      <dsp:txXfrm>
        <a:off x="5487143" y="1414636"/>
        <a:ext cx="1380818" cy="978435"/>
      </dsp:txXfrm>
    </dsp:sp>
    <dsp:sp modelId="{6B5127FD-A333-481A-BB7A-741390945C47}">
      <dsp:nvSpPr>
        <dsp:cNvPr id="0" name=""/>
        <dsp:cNvSpPr/>
      </dsp:nvSpPr>
      <dsp:spPr>
        <a:xfrm>
          <a:off x="4378290" y="3562140"/>
          <a:ext cx="2168594" cy="10842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Vitamin A, B </a:t>
          </a:r>
          <a:r>
            <a:rPr lang="en-US" sz="2400" b="1" kern="1200" dirty="0" err="1" smtClean="0"/>
            <a:t>kompleks</a:t>
          </a:r>
          <a:r>
            <a:rPr lang="en-US" sz="2400" b="1" kern="1200" dirty="0" smtClean="0"/>
            <a:t>, C, D, &amp; E</a:t>
          </a:r>
          <a:endParaRPr lang="en-US" sz="2400" b="1" kern="1200" dirty="0"/>
        </a:p>
      </dsp:txBody>
      <dsp:txXfrm>
        <a:off x="4431221" y="3615071"/>
        <a:ext cx="2062732" cy="978435"/>
      </dsp:txXfrm>
    </dsp:sp>
    <dsp:sp modelId="{D44A4958-C091-4E5E-9888-EA8C72945F27}">
      <dsp:nvSpPr>
        <dsp:cNvPr id="0" name=""/>
        <dsp:cNvSpPr/>
      </dsp:nvSpPr>
      <dsp:spPr>
        <a:xfrm>
          <a:off x="2064616" y="3562140"/>
          <a:ext cx="2168594" cy="108429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Mineral: Ca, Mg, Co, P, </a:t>
          </a:r>
          <a:r>
            <a:rPr lang="en-US" sz="2400" b="1" kern="1200" dirty="0" err="1" smtClean="0"/>
            <a:t>dll</a:t>
          </a:r>
          <a:r>
            <a:rPr lang="en-US" sz="2400" b="1" kern="1200" dirty="0" smtClean="0"/>
            <a:t> </a:t>
          </a:r>
          <a:endParaRPr lang="en-US" sz="2400" b="1" kern="1200" dirty="0"/>
        </a:p>
      </dsp:txBody>
      <dsp:txXfrm>
        <a:off x="2117547" y="3615071"/>
        <a:ext cx="2062732" cy="978435"/>
      </dsp:txXfrm>
    </dsp:sp>
    <dsp:sp modelId="{DB592D63-0218-4037-8A8C-18E4BD6749E1}">
      <dsp:nvSpPr>
        <dsp:cNvPr id="0" name=""/>
        <dsp:cNvSpPr/>
      </dsp:nvSpPr>
      <dsp:spPr>
        <a:xfrm>
          <a:off x="1349651" y="1361705"/>
          <a:ext cx="2168594" cy="108429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Karbohidrat</a:t>
          </a:r>
          <a:r>
            <a:rPr lang="en-US" sz="2400" b="1" kern="1200" dirty="0" smtClean="0"/>
            <a:t> 20%</a:t>
          </a:r>
          <a:endParaRPr lang="en-US" sz="2400" b="1" kern="1200" dirty="0"/>
        </a:p>
      </dsp:txBody>
      <dsp:txXfrm>
        <a:off x="1402582" y="1414636"/>
        <a:ext cx="2062732" cy="9784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23D20-DC4A-431D-9B71-9C4DCA347B49}">
      <dsp:nvSpPr>
        <dsp:cNvPr id="0" name=""/>
        <dsp:cNvSpPr/>
      </dsp:nvSpPr>
      <dsp:spPr>
        <a:xfrm>
          <a:off x="0" y="0"/>
          <a:ext cx="8229600" cy="11511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solidFill>
                <a:schemeClr val="bg1"/>
              </a:solidFill>
            </a:rPr>
            <a:t>Kualitas protein ditentukan dari ke</a:t>
          </a:r>
          <a:r>
            <a:rPr lang="en-US" sz="2400" kern="1200" smtClean="0">
              <a:solidFill>
                <a:schemeClr val="bg1"/>
              </a:solidFill>
            </a:rPr>
            <a:t>mampuannya</a:t>
          </a:r>
          <a:r>
            <a:rPr lang="id-ID" sz="2400" kern="1200" smtClean="0">
              <a:solidFill>
                <a:schemeClr val="bg1"/>
              </a:solidFill>
            </a:rPr>
            <a:t> untuk membantu pertumbuhan dan pemeliharaan.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761038" y="0"/>
        <a:ext cx="6468561" cy="1151185"/>
      </dsp:txXfrm>
    </dsp:sp>
    <dsp:sp modelId="{5656D35B-1C09-4D02-B583-B03D4C510401}">
      <dsp:nvSpPr>
        <dsp:cNvPr id="0" name=""/>
        <dsp:cNvSpPr/>
      </dsp:nvSpPr>
      <dsp:spPr>
        <a:xfrm>
          <a:off x="115118" y="115118"/>
          <a:ext cx="1645920" cy="9209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C499-9425-4D3F-8DD8-E5ECDD5544A2}">
      <dsp:nvSpPr>
        <dsp:cNvPr id="0" name=""/>
        <dsp:cNvSpPr/>
      </dsp:nvSpPr>
      <dsp:spPr>
        <a:xfrm>
          <a:off x="0" y="1266304"/>
          <a:ext cx="8229600" cy="11511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>
              <a:solidFill>
                <a:schemeClr val="bg1"/>
              </a:solidFill>
            </a:rPr>
            <a:t>Untuk, protein </a:t>
          </a:r>
          <a:r>
            <a:rPr lang="en-US" sz="1900" kern="1200" dirty="0" smtClean="0">
              <a:solidFill>
                <a:schemeClr val="bg1"/>
              </a:solidFill>
            </a:rPr>
            <a:t>h</a:t>
          </a:r>
          <a:r>
            <a:rPr lang="id-ID" sz="1900" kern="1200" dirty="0" smtClean="0">
              <a:solidFill>
                <a:schemeClr val="bg1"/>
              </a:solidFill>
            </a:rPr>
            <a:t>ewani lebih unggul dibandingkan dengan protein </a:t>
          </a:r>
          <a:r>
            <a:rPr lang="en-US" sz="1900" kern="1200" dirty="0" smtClean="0">
              <a:solidFill>
                <a:schemeClr val="bg1"/>
              </a:solidFill>
            </a:rPr>
            <a:t>n</a:t>
          </a:r>
          <a:r>
            <a:rPr lang="id-ID" sz="1900" kern="1200" dirty="0" smtClean="0">
              <a:solidFill>
                <a:schemeClr val="bg1"/>
              </a:solidFill>
            </a:rPr>
            <a:t>abati karena protein hewani lebih berimbang susunan asam-asam amino esensialnya.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1761038" y="1266304"/>
        <a:ext cx="6468561" cy="1151185"/>
      </dsp:txXfrm>
    </dsp:sp>
    <dsp:sp modelId="{73C3AD17-E039-4C2D-B045-4BDC7F8014A6}">
      <dsp:nvSpPr>
        <dsp:cNvPr id="0" name=""/>
        <dsp:cNvSpPr/>
      </dsp:nvSpPr>
      <dsp:spPr>
        <a:xfrm>
          <a:off x="115118" y="1381422"/>
          <a:ext cx="1645920" cy="9209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DF44DC-446D-44AD-BACD-335559C94D56}">
      <dsp:nvSpPr>
        <dsp:cNvPr id="0" name=""/>
        <dsp:cNvSpPr/>
      </dsp:nvSpPr>
      <dsp:spPr>
        <a:xfrm>
          <a:off x="0" y="2532608"/>
          <a:ext cx="8229600" cy="115118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P</a:t>
          </a:r>
          <a:r>
            <a:rPr lang="id-ID" sz="1800" kern="1200" dirty="0" smtClean="0">
              <a:solidFill>
                <a:schemeClr val="bg1"/>
              </a:solidFill>
            </a:rPr>
            <a:t>rotein </a:t>
          </a:r>
          <a:r>
            <a:rPr lang="en-US" sz="1800" kern="1200" dirty="0" smtClean="0">
              <a:solidFill>
                <a:schemeClr val="bg1"/>
              </a:solidFill>
            </a:rPr>
            <a:t>n</a:t>
          </a:r>
          <a:r>
            <a:rPr lang="id-ID" sz="1800" kern="1200" dirty="0" smtClean="0">
              <a:solidFill>
                <a:schemeClr val="bg1"/>
              </a:solidFill>
            </a:rPr>
            <a:t>abati, contoh: </a:t>
          </a:r>
          <a:r>
            <a:rPr lang="en-US" sz="1800" kern="1200" dirty="0" smtClean="0">
              <a:solidFill>
                <a:schemeClr val="bg1"/>
              </a:solidFill>
            </a:rPr>
            <a:t>z</a:t>
          </a:r>
          <a:r>
            <a:rPr lang="id-ID" sz="1800" kern="1200" dirty="0" smtClean="0">
              <a:solidFill>
                <a:schemeClr val="bg1"/>
              </a:solidFill>
            </a:rPr>
            <a:t>ein (protein jagung) </a:t>
          </a:r>
          <a:r>
            <a:rPr lang="en-US" sz="1800" kern="1200" dirty="0" smtClean="0">
              <a:solidFill>
                <a:schemeClr val="bg1"/>
              </a:solidFill>
            </a:rPr>
            <a:t>a</a:t>
          </a:r>
          <a:r>
            <a:rPr lang="id-ID" sz="1800" kern="1200" dirty="0" smtClean="0">
              <a:solidFill>
                <a:schemeClr val="bg1"/>
              </a:solidFill>
            </a:rPr>
            <a:t>dalah satu misal protein nabati yang tidak sempurna, karena protein </a:t>
          </a:r>
          <a:r>
            <a:rPr lang="en-US" sz="1800" kern="1200" dirty="0" smtClean="0">
              <a:solidFill>
                <a:schemeClr val="bg1"/>
              </a:solidFill>
            </a:rPr>
            <a:t>z</a:t>
          </a:r>
          <a:r>
            <a:rPr lang="id-ID" sz="1800" kern="1200" dirty="0" smtClean="0">
              <a:solidFill>
                <a:schemeClr val="bg1"/>
              </a:solidFill>
            </a:rPr>
            <a:t>ein defisiensi </a:t>
          </a:r>
          <a:r>
            <a:rPr lang="en-US" sz="1800" kern="1200" dirty="0" err="1" smtClean="0">
              <a:solidFill>
                <a:schemeClr val="bg1"/>
              </a:solidFill>
            </a:rPr>
            <a:t>akan</a:t>
          </a:r>
          <a:r>
            <a:rPr lang="en-US" sz="1800" kern="1200" dirty="0" smtClean="0">
              <a:solidFill>
                <a:schemeClr val="bg1"/>
              </a:solidFill>
            </a:rPr>
            <a:t> </a:t>
          </a:r>
          <a:r>
            <a:rPr lang="id-ID" sz="1800" kern="1200" dirty="0" smtClean="0">
              <a:solidFill>
                <a:schemeClr val="bg1"/>
              </a:solidFill>
            </a:rPr>
            <a:t>asam amino lisin dan triptofan.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1761038" y="2532608"/>
        <a:ext cx="6468561" cy="1151185"/>
      </dsp:txXfrm>
    </dsp:sp>
    <dsp:sp modelId="{A9EE048E-F22B-4DC8-82A2-B4169F15D42A}">
      <dsp:nvSpPr>
        <dsp:cNvPr id="0" name=""/>
        <dsp:cNvSpPr/>
      </dsp:nvSpPr>
      <dsp:spPr>
        <a:xfrm>
          <a:off x="115118" y="2647726"/>
          <a:ext cx="1645920" cy="9209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65E677-AA7D-4D37-B760-550D057AEAA0}">
      <dsp:nvSpPr>
        <dsp:cNvPr id="0" name=""/>
        <dsp:cNvSpPr/>
      </dsp:nvSpPr>
      <dsp:spPr>
        <a:xfrm>
          <a:off x="0" y="3798912"/>
          <a:ext cx="8229600" cy="115118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bg1"/>
              </a:solidFill>
            </a:rPr>
            <a:t>Protein </a:t>
          </a:r>
          <a:r>
            <a:rPr lang="en-US" sz="1800" kern="1200" dirty="0" smtClean="0">
              <a:solidFill>
                <a:schemeClr val="bg1"/>
              </a:solidFill>
            </a:rPr>
            <a:t>h</a:t>
          </a:r>
          <a:r>
            <a:rPr lang="id-ID" sz="1800" kern="1200" dirty="0" smtClean="0">
              <a:solidFill>
                <a:schemeClr val="bg1"/>
              </a:solidFill>
            </a:rPr>
            <a:t>ewani </a:t>
          </a:r>
          <a:r>
            <a:rPr lang="id-ID" sz="1800" kern="1200" dirty="0" smtClean="0">
              <a:solidFill>
                <a:schemeClr val="bg1"/>
              </a:solidFill>
              <a:sym typeface="Wingdings" pitchFamily="2" charset="2"/>
            </a:rPr>
            <a:t></a:t>
          </a:r>
          <a:r>
            <a:rPr lang="id-ID" sz="1800" kern="1200" dirty="0" smtClean="0">
              <a:solidFill>
                <a:schemeClr val="bg1"/>
              </a:solidFill>
            </a:rPr>
            <a:t> sumber lisin dan triptofan yang baik.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1761038" y="3798912"/>
        <a:ext cx="6468561" cy="1151185"/>
      </dsp:txXfrm>
    </dsp:sp>
    <dsp:sp modelId="{33D53137-B5FF-4597-8853-B27D84252E58}">
      <dsp:nvSpPr>
        <dsp:cNvPr id="0" name=""/>
        <dsp:cNvSpPr/>
      </dsp:nvSpPr>
      <dsp:spPr>
        <a:xfrm>
          <a:off x="115118" y="3914030"/>
          <a:ext cx="1645920" cy="9209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5813C-932E-4870-B2C4-68D5F313D494}">
      <dsp:nvSpPr>
        <dsp:cNvPr id="0" name=""/>
        <dsp:cNvSpPr/>
      </dsp:nvSpPr>
      <dsp:spPr>
        <a:xfrm>
          <a:off x="0" y="308213"/>
          <a:ext cx="2857499" cy="17145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Nilai kecernaannya lebih baik.</a:t>
          </a:r>
          <a:endParaRPr lang="en-US" sz="2400" kern="1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08213"/>
        <a:ext cx="2857499" cy="1714500"/>
      </dsp:txXfrm>
    </dsp:sp>
    <dsp:sp modelId="{5F848E53-BD4B-46C7-B954-6D4E7E79E74A}">
      <dsp:nvSpPr>
        <dsp:cNvPr id="0" name=""/>
        <dsp:cNvSpPr/>
      </dsp:nvSpPr>
      <dsp:spPr>
        <a:xfrm>
          <a:off x="3143250" y="308213"/>
          <a:ext cx="2857499" cy="1714500"/>
        </a:xfrm>
        <a:prstGeom prst="rect">
          <a:avLst/>
        </a:prstGeom>
        <a:solidFill>
          <a:schemeClr val="accent4">
            <a:hueOff val="-266661"/>
            <a:satOff val="-3194"/>
            <a:lumOff val="88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Adanya kalsium dan fosfor berasal dari tulang</a:t>
          </a:r>
          <a:endParaRPr lang="en-US" sz="2400" kern="1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43250" y="308213"/>
        <a:ext cx="2857499" cy="1714500"/>
      </dsp:txXfrm>
    </dsp:sp>
    <dsp:sp modelId="{69C064EB-A704-4835-8366-084F799E5E32}">
      <dsp:nvSpPr>
        <dsp:cNvPr id="0" name=""/>
        <dsp:cNvSpPr/>
      </dsp:nvSpPr>
      <dsp:spPr>
        <a:xfrm>
          <a:off x="6286500" y="308213"/>
          <a:ext cx="2857499" cy="1714500"/>
        </a:xfrm>
        <a:prstGeom prst="rect">
          <a:avLst/>
        </a:prstGeom>
        <a:solidFill>
          <a:schemeClr val="accent4">
            <a:hueOff val="-533322"/>
            <a:satOff val="-6388"/>
            <a:lumOff val="176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Vitamin B-</a:t>
          </a:r>
          <a:r>
            <a:rPr lang="en-US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id-ID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omplek, terutama Riboflavin pada susu skim kering.</a:t>
          </a:r>
          <a:endParaRPr lang="en-US" sz="2400" kern="1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86500" y="308213"/>
        <a:ext cx="2857499" cy="1714500"/>
      </dsp:txXfrm>
    </dsp:sp>
    <dsp:sp modelId="{05C29E18-5CAE-4F78-B970-C6642113CBBC}">
      <dsp:nvSpPr>
        <dsp:cNvPr id="0" name=""/>
        <dsp:cNvSpPr/>
      </dsp:nvSpPr>
      <dsp:spPr>
        <a:xfrm>
          <a:off x="1155501" y="2335758"/>
          <a:ext cx="3425856" cy="2205532"/>
        </a:xfrm>
        <a:prstGeom prst="rect">
          <a:avLst/>
        </a:prstGeom>
        <a:solidFill>
          <a:schemeClr val="accent4">
            <a:hueOff val="-799983"/>
            <a:satOff val="-9582"/>
            <a:lumOff val="26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Vitamin B12 yang terdapat pada semua bahan berasal hewan akan tetapi tidak pada tumbuh-tumbuhan.</a:t>
          </a:r>
          <a:endParaRPr lang="en-US" sz="2200" kern="1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55501" y="2335758"/>
        <a:ext cx="3425856" cy="2205532"/>
      </dsp:txXfrm>
    </dsp:sp>
    <dsp:sp modelId="{8175F4EE-0769-48AF-99FA-E5668064151C}">
      <dsp:nvSpPr>
        <dsp:cNvPr id="0" name=""/>
        <dsp:cNvSpPr/>
      </dsp:nvSpPr>
      <dsp:spPr>
        <a:xfrm>
          <a:off x="4867108" y="2308463"/>
          <a:ext cx="3121390" cy="2260122"/>
        </a:xfrm>
        <a:prstGeom prst="rect">
          <a:avLst/>
        </a:prstGeom>
        <a:solidFill>
          <a:schemeClr val="accent4">
            <a:hueOff val="-1066644"/>
            <a:satOff val="-12776"/>
            <a:lumOff val="353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id-ID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etionin dan lisin </a:t>
          </a:r>
          <a:r>
            <a:rPr lang="en-US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id-ID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terdapat pada protein ikan, telur dan susu</a:t>
          </a:r>
          <a:r>
            <a:rPr lang="en-US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id-ID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kadar</a:t>
          </a:r>
          <a:r>
            <a:rPr lang="en-US" sz="21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nya</a:t>
          </a:r>
          <a:r>
            <a:rPr lang="id-ID" sz="21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lebih tinggi daripada protein </a:t>
          </a:r>
          <a:r>
            <a:rPr lang="en-US" sz="21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nabati</a:t>
          </a:r>
          <a:endParaRPr lang="en-US" sz="2100" kern="12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67108" y="2308463"/>
        <a:ext cx="3121390" cy="22601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EAECD1-95C5-4FE9-A5AE-66BBCB4FDE2C}">
      <dsp:nvSpPr>
        <dsp:cNvPr id="0" name=""/>
        <dsp:cNvSpPr/>
      </dsp:nvSpPr>
      <dsp:spPr>
        <a:xfrm>
          <a:off x="420940" y="787"/>
          <a:ext cx="2153044" cy="12564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Pengurangan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ukuran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partikel</a:t>
          </a:r>
          <a:r>
            <a:rPr lang="en-US" sz="1800" kern="1200" dirty="0" smtClean="0"/>
            <a:t> (</a:t>
          </a:r>
          <a:r>
            <a:rPr lang="en-US" sz="1800" i="1" kern="1200" dirty="0" smtClean="0"/>
            <a:t>grinding</a:t>
          </a:r>
          <a:r>
            <a:rPr lang="en-US" sz="1800" kern="1200" dirty="0" smtClean="0"/>
            <a:t>)</a:t>
          </a:r>
          <a:endParaRPr lang="en-US" sz="1800" kern="1200" dirty="0"/>
        </a:p>
      </dsp:txBody>
      <dsp:txXfrm>
        <a:off x="457741" y="37588"/>
        <a:ext cx="2079442" cy="1182873"/>
      </dsp:txXfrm>
    </dsp:sp>
    <dsp:sp modelId="{E368F077-AAD5-45FC-BB67-A794644D6677}">
      <dsp:nvSpPr>
        <dsp:cNvPr id="0" name=""/>
        <dsp:cNvSpPr/>
      </dsp:nvSpPr>
      <dsp:spPr>
        <a:xfrm>
          <a:off x="2702735" y="447604"/>
          <a:ext cx="310171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702735" y="520172"/>
        <a:ext cx="217120" cy="217706"/>
      </dsp:txXfrm>
    </dsp:sp>
    <dsp:sp modelId="{67D5D04F-AAA3-4CBA-A7A3-1E6028228C41}">
      <dsp:nvSpPr>
        <dsp:cNvPr id="0" name=""/>
        <dsp:cNvSpPr/>
      </dsp:nvSpPr>
      <dsp:spPr>
        <a:xfrm>
          <a:off x="3159213" y="16953"/>
          <a:ext cx="1994008" cy="1224144"/>
        </a:xfrm>
        <a:prstGeom prst="roundRect">
          <a:avLst>
            <a:gd name="adj" fmla="val 10000"/>
          </a:avLst>
        </a:prstGeom>
        <a:solidFill>
          <a:schemeClr val="accent2">
            <a:hueOff val="-221789"/>
            <a:satOff val="1369"/>
            <a:lumOff val="-19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Homogenisasi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ukuran</a:t>
          </a:r>
          <a:r>
            <a:rPr lang="en-US" sz="1800" kern="1200" dirty="0" smtClean="0"/>
            <a:t> (</a:t>
          </a:r>
          <a:r>
            <a:rPr lang="en-US" sz="1800" i="1" kern="1200" dirty="0" smtClean="0"/>
            <a:t>sieving</a:t>
          </a:r>
          <a:r>
            <a:rPr lang="en-US" sz="1800" kern="1200" dirty="0" smtClean="0"/>
            <a:t>)</a:t>
          </a:r>
        </a:p>
      </dsp:txBody>
      <dsp:txXfrm>
        <a:off x="3195067" y="52807"/>
        <a:ext cx="1922300" cy="1152436"/>
      </dsp:txXfrm>
    </dsp:sp>
    <dsp:sp modelId="{6A0617A8-E99A-40A7-BE36-FA83394B2DE1}">
      <dsp:nvSpPr>
        <dsp:cNvPr id="0" name=""/>
        <dsp:cNvSpPr/>
      </dsp:nvSpPr>
      <dsp:spPr>
        <a:xfrm>
          <a:off x="5281972" y="447604"/>
          <a:ext cx="310171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66147"/>
            <a:satOff val="1643"/>
            <a:lumOff val="-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281972" y="520172"/>
        <a:ext cx="217120" cy="217706"/>
      </dsp:txXfrm>
    </dsp:sp>
    <dsp:sp modelId="{EDC1E4D1-1C17-43F9-BE45-3E6DF5A4E8D8}">
      <dsp:nvSpPr>
        <dsp:cNvPr id="0" name=""/>
        <dsp:cNvSpPr/>
      </dsp:nvSpPr>
      <dsp:spPr>
        <a:xfrm>
          <a:off x="5738451" y="16953"/>
          <a:ext cx="1994008" cy="1224144"/>
        </a:xfrm>
        <a:prstGeom prst="roundRect">
          <a:avLst>
            <a:gd name="adj" fmla="val 10000"/>
          </a:avLst>
        </a:prstGeom>
        <a:solidFill>
          <a:schemeClr val="accent2">
            <a:hueOff val="-443578"/>
            <a:satOff val="2739"/>
            <a:lumOff val="-39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Pencampuran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awal</a:t>
          </a:r>
          <a:r>
            <a:rPr lang="en-US" sz="1800" kern="1200" dirty="0" smtClean="0"/>
            <a:t> (</a:t>
          </a:r>
          <a:r>
            <a:rPr lang="en-US" sz="1800" i="1" kern="1200" dirty="0" smtClean="0"/>
            <a:t>premixing</a:t>
          </a:r>
          <a:r>
            <a:rPr lang="en-US" sz="1800" kern="1200" dirty="0" smtClean="0"/>
            <a:t>)</a:t>
          </a:r>
        </a:p>
      </dsp:txBody>
      <dsp:txXfrm>
        <a:off x="5774305" y="52807"/>
        <a:ext cx="1922300" cy="1152436"/>
      </dsp:txXfrm>
    </dsp:sp>
    <dsp:sp modelId="{0FBCAC53-E035-4B76-A820-AD6F5894C4E5}">
      <dsp:nvSpPr>
        <dsp:cNvPr id="0" name=""/>
        <dsp:cNvSpPr/>
      </dsp:nvSpPr>
      <dsp:spPr>
        <a:xfrm rot="5400000">
          <a:off x="6576086" y="1351353"/>
          <a:ext cx="318739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32294"/>
            <a:satOff val="3286"/>
            <a:lumOff val="-4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-5400000">
        <a:off x="6626602" y="1373405"/>
        <a:ext cx="217706" cy="223117"/>
      </dsp:txXfrm>
    </dsp:sp>
    <dsp:sp modelId="{CB84F4BF-CDC8-4559-9C8B-662FC430052C}">
      <dsp:nvSpPr>
        <dsp:cNvPr id="0" name=""/>
        <dsp:cNvSpPr/>
      </dsp:nvSpPr>
      <dsp:spPr>
        <a:xfrm>
          <a:off x="5738451" y="1842493"/>
          <a:ext cx="1994008" cy="1224144"/>
        </a:xfrm>
        <a:prstGeom prst="roundRect">
          <a:avLst>
            <a:gd name="adj" fmla="val 10000"/>
          </a:avLst>
        </a:prstGeom>
        <a:solidFill>
          <a:schemeClr val="accent2">
            <a:hueOff val="-665368"/>
            <a:satOff val="4108"/>
            <a:lumOff val="-58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Pencampuran</a:t>
          </a:r>
          <a:r>
            <a:rPr lang="en-US" sz="1800" kern="1200" dirty="0" smtClean="0"/>
            <a:t> (</a:t>
          </a:r>
          <a:r>
            <a:rPr lang="en-US" sz="1800" i="1" kern="1200" dirty="0" smtClean="0"/>
            <a:t>mixing</a:t>
          </a:r>
          <a:r>
            <a:rPr lang="en-US" sz="1800" kern="1200" dirty="0" smtClean="0"/>
            <a:t>)</a:t>
          </a:r>
        </a:p>
      </dsp:txBody>
      <dsp:txXfrm>
        <a:off x="5774305" y="1878347"/>
        <a:ext cx="1922300" cy="1152436"/>
      </dsp:txXfrm>
    </dsp:sp>
    <dsp:sp modelId="{96198FF8-4E63-4335-A067-35B04F0B0CB4}">
      <dsp:nvSpPr>
        <dsp:cNvPr id="0" name=""/>
        <dsp:cNvSpPr/>
      </dsp:nvSpPr>
      <dsp:spPr>
        <a:xfrm rot="10800000">
          <a:off x="5299529" y="2273144"/>
          <a:ext cx="310171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98441"/>
            <a:satOff val="4930"/>
            <a:lumOff val="-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5392580" y="2345712"/>
        <a:ext cx="217120" cy="217706"/>
      </dsp:txXfrm>
    </dsp:sp>
    <dsp:sp modelId="{334A8594-96A4-4960-997F-B54383E3511A}">
      <dsp:nvSpPr>
        <dsp:cNvPr id="0" name=""/>
        <dsp:cNvSpPr/>
      </dsp:nvSpPr>
      <dsp:spPr>
        <a:xfrm>
          <a:off x="3159213" y="1842493"/>
          <a:ext cx="1994008" cy="1224144"/>
        </a:xfrm>
        <a:prstGeom prst="roundRect">
          <a:avLst>
            <a:gd name="adj" fmla="val 10000"/>
          </a:avLst>
        </a:prstGeom>
        <a:solidFill>
          <a:schemeClr val="accent2">
            <a:hueOff val="-887157"/>
            <a:satOff val="5477"/>
            <a:lumOff val="-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Pembuatan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pelet</a:t>
          </a:r>
          <a:r>
            <a:rPr lang="en-US" sz="1800" kern="1200" dirty="0" smtClean="0"/>
            <a:t> (</a:t>
          </a:r>
          <a:r>
            <a:rPr lang="en-US" sz="1800" i="1" kern="1200" dirty="0" err="1" smtClean="0"/>
            <a:t>pelleting</a:t>
          </a:r>
          <a:r>
            <a:rPr lang="en-US" sz="1800" kern="1200" dirty="0" smtClean="0"/>
            <a:t>)</a:t>
          </a:r>
        </a:p>
      </dsp:txBody>
      <dsp:txXfrm>
        <a:off x="3195067" y="1878347"/>
        <a:ext cx="1922300" cy="1152436"/>
      </dsp:txXfrm>
    </dsp:sp>
    <dsp:sp modelId="{40574B2D-4708-443C-8C1C-F005C658D6B4}">
      <dsp:nvSpPr>
        <dsp:cNvPr id="0" name=""/>
        <dsp:cNvSpPr/>
      </dsp:nvSpPr>
      <dsp:spPr>
        <a:xfrm rot="10800000">
          <a:off x="2720291" y="2273144"/>
          <a:ext cx="310171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064588"/>
            <a:satOff val="6573"/>
            <a:lumOff val="-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813342" y="2345712"/>
        <a:ext cx="217120" cy="217706"/>
      </dsp:txXfrm>
    </dsp:sp>
    <dsp:sp modelId="{C31CAB78-855E-458D-B20C-147BCD944170}">
      <dsp:nvSpPr>
        <dsp:cNvPr id="0" name=""/>
        <dsp:cNvSpPr/>
      </dsp:nvSpPr>
      <dsp:spPr>
        <a:xfrm>
          <a:off x="544145" y="1937309"/>
          <a:ext cx="2029838" cy="1034512"/>
        </a:xfrm>
        <a:prstGeom prst="roundRect">
          <a:avLst>
            <a:gd name="adj" fmla="val 10000"/>
          </a:avLst>
        </a:prstGeom>
        <a:solidFill>
          <a:schemeClr val="accent2">
            <a:hueOff val="-1108946"/>
            <a:satOff val="6847"/>
            <a:lumOff val="-9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Pengemasan</a:t>
          </a:r>
          <a:r>
            <a:rPr lang="en-US" sz="1800" kern="1200" dirty="0" smtClean="0"/>
            <a:t> (</a:t>
          </a:r>
          <a:r>
            <a:rPr lang="en-US" sz="1800" i="1" kern="1200" dirty="0" smtClean="0"/>
            <a:t>sacking/bagging</a:t>
          </a:r>
          <a:r>
            <a:rPr lang="en-US" sz="1800" kern="1200" dirty="0" smtClean="0"/>
            <a:t>)</a:t>
          </a:r>
        </a:p>
      </dsp:txBody>
      <dsp:txXfrm>
        <a:off x="574445" y="1967609"/>
        <a:ext cx="1969238" cy="973912"/>
      </dsp:txXfrm>
    </dsp:sp>
    <dsp:sp modelId="{E2DC75CD-9B94-4A24-B8FE-BBC7B316068D}">
      <dsp:nvSpPr>
        <dsp:cNvPr id="0" name=""/>
        <dsp:cNvSpPr/>
      </dsp:nvSpPr>
      <dsp:spPr>
        <a:xfrm rot="5434037">
          <a:off x="1370456" y="3120222"/>
          <a:ext cx="360441" cy="3628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330735"/>
            <a:satOff val="8216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1442358" y="3121426"/>
        <a:ext cx="217706" cy="252309"/>
      </dsp:txXfrm>
    </dsp:sp>
    <dsp:sp modelId="{550E94F0-EC50-433F-948F-669816977163}">
      <dsp:nvSpPr>
        <dsp:cNvPr id="0" name=""/>
        <dsp:cNvSpPr/>
      </dsp:nvSpPr>
      <dsp:spPr>
        <a:xfrm>
          <a:off x="544145" y="3651867"/>
          <a:ext cx="1994008" cy="1224144"/>
        </a:xfrm>
        <a:prstGeom prst="roundRect">
          <a:avLst>
            <a:gd name="adj" fmla="val 10000"/>
          </a:avLst>
        </a:prstGeom>
        <a:solidFill>
          <a:schemeClr val="accent2">
            <a:hueOff val="-1330735"/>
            <a:satOff val="8216"/>
            <a:lumOff val="-117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Penyimpanan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distribusi</a:t>
          </a:r>
          <a:endParaRPr lang="en-US" sz="1800" kern="1200" dirty="0"/>
        </a:p>
      </dsp:txBody>
      <dsp:txXfrm>
        <a:off x="579999" y="3687721"/>
        <a:ext cx="1922300" cy="11524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CCA04-84BB-4477-8FFF-5C032D0232F0}">
      <dsp:nvSpPr>
        <dsp:cNvPr id="0" name=""/>
        <dsp:cNvSpPr/>
      </dsp:nvSpPr>
      <dsp:spPr>
        <a:xfrm>
          <a:off x="32684" y="359194"/>
          <a:ext cx="3258464" cy="10538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</a:rPr>
            <a:t>FERMENTASI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</a:rPr>
            <a:t>PAKAN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32684" y="359194"/>
        <a:ext cx="3258464" cy="1053805"/>
      </dsp:txXfrm>
    </dsp:sp>
    <dsp:sp modelId="{9D711B76-7786-47D2-A610-2ABFB2B7F607}">
      <dsp:nvSpPr>
        <dsp:cNvPr id="0" name=""/>
        <dsp:cNvSpPr/>
      </dsp:nvSpPr>
      <dsp:spPr>
        <a:xfrm>
          <a:off x="7982" y="1254186"/>
          <a:ext cx="3282626" cy="3677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/>
            <a:t>P</a:t>
          </a:r>
          <a:r>
            <a:rPr lang="id-ID" sz="1600" b="1" i="0" kern="1200" dirty="0" smtClean="0"/>
            <a:t>pakan diolah melalui proses perubahan struktur kimia dengan bantuan enzim yang dihasilkan dari bakteri atau fungi.</a:t>
          </a:r>
          <a:endParaRPr lang="id-ID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err="1" smtClean="0"/>
            <a:t>Pakan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pabrikan</a:t>
          </a:r>
          <a:r>
            <a:rPr lang="en-US" sz="1600" b="1" kern="1200" dirty="0" smtClean="0"/>
            <a:t> 1kg, </a:t>
          </a:r>
          <a:r>
            <a:rPr lang="id-ID" sz="1600" b="1" i="0" kern="1200" dirty="0" smtClean="0"/>
            <a:t>10 ml </a:t>
          </a:r>
          <a:r>
            <a:rPr lang="id-ID" sz="1600" b="1" i="1" kern="1200" dirty="0" smtClean="0"/>
            <a:t>Lactobacillus sp.</a:t>
          </a:r>
          <a:r>
            <a:rPr lang="en-US" sz="1600" b="1" i="1" kern="1200" dirty="0" smtClean="0"/>
            <a:t>, </a:t>
          </a:r>
          <a:r>
            <a:rPr lang="en-US" sz="1600" b="1" i="1" kern="1200" dirty="0" err="1" smtClean="0"/>
            <a:t>ragi</a:t>
          </a:r>
          <a:r>
            <a:rPr lang="en-US" sz="1600" b="1" i="1" kern="1200" dirty="0" smtClean="0"/>
            <a:t> 5-10 mg, air </a:t>
          </a:r>
          <a:r>
            <a:rPr lang="en-US" sz="1600" b="1" i="1" kern="1200" dirty="0" err="1" smtClean="0"/>
            <a:t>rasio</a:t>
          </a:r>
          <a:r>
            <a:rPr lang="en-US" sz="1600" b="1" i="1" kern="1200" dirty="0" smtClean="0"/>
            <a:t> 1:1dg </a:t>
          </a:r>
          <a:r>
            <a:rPr lang="en-US" sz="1600" b="1" i="1" kern="1200" dirty="0" err="1" smtClean="0"/>
            <a:t>pakan</a:t>
          </a:r>
          <a:endParaRPr lang="id-ID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1" kern="1200" dirty="0" err="1" smtClean="0"/>
            <a:t>Campurkan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bhn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menjadi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adonan</a:t>
          </a:r>
          <a:r>
            <a:rPr lang="en-US" sz="1600" b="1" i="1" kern="1200" dirty="0" smtClean="0"/>
            <a:t>, </a:t>
          </a:r>
          <a:r>
            <a:rPr lang="en-US" sz="1600" b="1" i="1" kern="1200" dirty="0" err="1" smtClean="0"/>
            <a:t>masuk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dlm</a:t>
          </a:r>
          <a:r>
            <a:rPr lang="en-US" sz="1600" b="1" i="1" kern="1200" dirty="0" smtClean="0"/>
            <a:t> tong </a:t>
          </a:r>
          <a:r>
            <a:rPr lang="en-US" sz="1600" b="1" i="1" kern="1200" dirty="0" err="1" smtClean="0"/>
            <a:t>tertutup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biarkan</a:t>
          </a:r>
          <a:r>
            <a:rPr lang="en-US" sz="1600" b="1" i="1" kern="1200" dirty="0" smtClean="0"/>
            <a:t> </a:t>
          </a:r>
          <a:r>
            <a:rPr lang="en-US" sz="1600" b="1" i="1" kern="1200" dirty="0" err="1" smtClean="0"/>
            <a:t>selama</a:t>
          </a:r>
          <a:r>
            <a:rPr lang="en-US" sz="1600" b="1" i="1" kern="1200" dirty="0" smtClean="0"/>
            <a:t> 24 jam   </a:t>
          </a:r>
          <a:endParaRPr lang="id-ID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d-ID" sz="1600" b="1" kern="1200" dirty="0"/>
        </a:p>
      </dsp:txBody>
      <dsp:txXfrm>
        <a:off x="7982" y="1254186"/>
        <a:ext cx="3282626" cy="3677509"/>
      </dsp:txXfrm>
    </dsp:sp>
    <dsp:sp modelId="{8CD83F51-0317-42B6-B3FC-6E0AFC3CBE6E}">
      <dsp:nvSpPr>
        <dsp:cNvPr id="0" name=""/>
        <dsp:cNvSpPr/>
      </dsp:nvSpPr>
      <dsp:spPr>
        <a:xfrm>
          <a:off x="3763055" y="359852"/>
          <a:ext cx="3231534" cy="1349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rgbClr val="FF0000"/>
              </a:solidFill>
            </a:rPr>
            <a:t>FERMENTASI BEKATUL/DEDAK (2500 M2)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3763055" y="359852"/>
        <a:ext cx="3231534" cy="1349847"/>
      </dsp:txXfrm>
    </dsp:sp>
    <dsp:sp modelId="{5AC132C6-1CDA-4BF9-BEA0-71A516E3040A}">
      <dsp:nvSpPr>
        <dsp:cNvPr id="0" name=""/>
        <dsp:cNvSpPr/>
      </dsp:nvSpPr>
      <dsp:spPr>
        <a:xfrm>
          <a:off x="3752053" y="1370340"/>
          <a:ext cx="3231534" cy="37934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10 kg bekatul, 1 kg saponin, 2 kg pakan udang, dan 100 gram ragi/fermipan, air secukupnya hingga becek, 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Masuk Tong diaduk merata lalu ditutup rapat dan dibiarkan kurang lebih 2 hari,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ditebar pd petakan tambak pada pagi hari (jam 08.00), -&gt; transparansi 50 cm.</a:t>
          </a:r>
          <a:endParaRPr lang="en-US" sz="1600" b="1" kern="1200" dirty="0"/>
        </a:p>
      </dsp:txBody>
      <dsp:txXfrm>
        <a:off x="3752053" y="1370340"/>
        <a:ext cx="3231534" cy="3793424"/>
      </dsp:txXfrm>
    </dsp:sp>
    <dsp:sp modelId="{D9098ACE-14A2-4003-8F42-0FBAFCE1C9CA}">
      <dsp:nvSpPr>
        <dsp:cNvPr id="0" name=""/>
        <dsp:cNvSpPr/>
      </dsp:nvSpPr>
      <dsp:spPr>
        <a:xfrm>
          <a:off x="7467036" y="359381"/>
          <a:ext cx="3374618" cy="869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rgbClr val="FF0000"/>
              </a:solidFill>
            </a:rPr>
            <a:t>AKTIVASI PROBIOTIK</a:t>
          </a:r>
          <a:endParaRPr lang="id-ID" sz="2000" b="1" i="1" kern="1200" dirty="0" smtClean="0">
            <a:solidFill>
              <a:srgbClr val="FF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>
              <a:solidFill>
                <a:srgbClr val="FF0000"/>
              </a:solidFill>
            </a:rPr>
            <a:t>B. Subtilis </a:t>
          </a:r>
          <a:r>
            <a:rPr lang="id-ID" sz="2000" b="1" i="0" kern="1200" dirty="0" smtClean="0">
              <a:solidFill>
                <a:srgbClr val="FF0000"/>
              </a:solidFill>
            </a:rPr>
            <a:t>(luas 1 ha)</a:t>
          </a:r>
          <a:endParaRPr lang="en-US" sz="2000" b="1" i="0" kern="1200" dirty="0">
            <a:solidFill>
              <a:srgbClr val="FF0000"/>
            </a:solidFill>
          </a:endParaRPr>
        </a:p>
      </dsp:txBody>
      <dsp:txXfrm>
        <a:off x="7467036" y="359381"/>
        <a:ext cx="3374618" cy="869892"/>
      </dsp:txXfrm>
    </dsp:sp>
    <dsp:sp modelId="{077F411B-D8F9-4550-952E-C013245259B6}">
      <dsp:nvSpPr>
        <dsp:cNvPr id="0" name=""/>
        <dsp:cNvSpPr/>
      </dsp:nvSpPr>
      <dsp:spPr>
        <a:xfrm>
          <a:off x="7467036" y="1150710"/>
          <a:ext cx="3374618" cy="39767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i="1" kern="1200" dirty="0" smtClean="0"/>
            <a:t>B. subtilis</a:t>
          </a:r>
          <a:r>
            <a:rPr lang="id-ID" sz="1600" b="1" kern="1200" dirty="0" smtClean="0"/>
            <a:t> : 100 g. Molase /tetes tebu : 2 kg, Vit B complex : 10 g, MSG (Mono Sodium Glutamat) : 10 g, Air laut steril : 100 liter (air steril) 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Masuk tong diaerasi 24-36 jam,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Campurkan dolomit 1-2 ppm, tiap 2 hr sekali;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Campurkan ZA 0,5-1 ppm,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Aplikasi tabur tiap 3 hari sekali,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b="1" kern="1200" dirty="0" smtClean="0"/>
            <a:t>Tebar benur 14 hari setelahnya</a:t>
          </a:r>
          <a:endParaRPr lang="en-US" sz="1600" b="1" kern="1200" dirty="0"/>
        </a:p>
      </dsp:txBody>
      <dsp:txXfrm>
        <a:off x="7467036" y="1150710"/>
        <a:ext cx="3374618" cy="3976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AFEEB-8D1F-4616-A816-8AAD54E21083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7A2A3-D6DC-4647-8935-CFF6949AA5E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456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617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22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416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223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845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297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914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881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388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850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753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362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5752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943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4652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0478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318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A973D34-AC7F-442E-B8B1-4A40EEC78FFA}" type="datetimeFigureOut">
              <a:rPr lang="id-ID" smtClean="0"/>
              <a:t>09/05/2025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5356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sv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9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9.png"/><Relationship Id="rId9" Type="http://schemas.microsoft.com/office/2007/relationships/diagramDrawing" Target="../diagrams/drawin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4212591"/>
            <a:ext cx="517852" cy="946419"/>
          </a:xfrm>
          <a:custGeom>
            <a:avLst/>
            <a:gdLst/>
            <a:ahLst/>
            <a:cxnLst/>
            <a:rect l="l" t="t" r="r" b="b"/>
            <a:pathLst>
              <a:path w="776778" h="1419628">
                <a:moveTo>
                  <a:pt x="0" y="0"/>
                </a:moveTo>
                <a:lnTo>
                  <a:pt x="776778" y="0"/>
                </a:lnTo>
                <a:lnTo>
                  <a:pt x="776778" y="1419628"/>
                </a:lnTo>
                <a:lnTo>
                  <a:pt x="0" y="1419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1" r="-41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764275" y="5868537"/>
            <a:ext cx="11300346" cy="64557"/>
          </a:xfrm>
          <a:prstGeom prst="rect">
            <a:avLst/>
          </a:prstGeom>
          <a:solidFill>
            <a:srgbClr val="323232"/>
          </a:solidFill>
        </p:spPr>
      </p:sp>
      <p:sp>
        <p:nvSpPr>
          <p:cNvPr id="4" name="Freeform 4"/>
          <p:cNvSpPr/>
          <p:nvPr/>
        </p:nvSpPr>
        <p:spPr>
          <a:xfrm>
            <a:off x="7711121" y="171807"/>
            <a:ext cx="2064047" cy="955523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385064" y="208039"/>
            <a:ext cx="1194405" cy="955523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51819" y="244271"/>
            <a:ext cx="2189403" cy="88305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3"/>
          <p:cNvGrpSpPr/>
          <p:nvPr/>
        </p:nvGrpSpPr>
        <p:grpSpPr>
          <a:xfrm>
            <a:off x="832513" y="1378419"/>
            <a:ext cx="10713493" cy="2306472"/>
            <a:chOff x="832513" y="1583139"/>
            <a:chExt cx="10713493" cy="2306472"/>
          </a:xfrm>
        </p:grpSpPr>
        <p:sp>
          <p:nvSpPr>
            <p:cNvPr id="7" name="AutoShape 7"/>
            <p:cNvSpPr/>
            <p:nvPr/>
          </p:nvSpPr>
          <p:spPr>
            <a:xfrm>
              <a:off x="832513" y="1583139"/>
              <a:ext cx="10713493" cy="2306472"/>
            </a:xfrm>
            <a:prstGeom prst="rect">
              <a:avLst/>
            </a:prstGeom>
            <a:solidFill>
              <a:srgbClr val="0361A9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4757386" y="1583140"/>
              <a:ext cx="2924285" cy="2279175"/>
            </a:xfrm>
            <a:custGeom>
              <a:avLst/>
              <a:gdLst/>
              <a:ahLst/>
              <a:cxnLst/>
              <a:rect l="l" t="t" r="r" b="b"/>
              <a:pathLst>
                <a:path w="4386427" h="3289820">
                  <a:moveTo>
                    <a:pt x="0" y="0"/>
                  </a:moveTo>
                  <a:lnTo>
                    <a:pt x="4386427" y="0"/>
                  </a:lnTo>
                  <a:lnTo>
                    <a:pt x="4386427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8499677" y="1596788"/>
              <a:ext cx="2986643" cy="2265427"/>
            </a:xfrm>
            <a:custGeom>
              <a:avLst/>
              <a:gdLst/>
              <a:ahLst/>
              <a:cxnLst/>
              <a:rect l="l" t="t" r="r" b="b"/>
              <a:pathLst>
                <a:path w="4479965" h="3289820">
                  <a:moveTo>
                    <a:pt x="0" y="0"/>
                  </a:moveTo>
                  <a:lnTo>
                    <a:pt x="4479965" y="0"/>
                  </a:lnTo>
                  <a:lnTo>
                    <a:pt x="4479965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7701" b="-43867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873593" y="1587117"/>
              <a:ext cx="2924285" cy="2275199"/>
            </a:xfrm>
            <a:custGeom>
              <a:avLst/>
              <a:gdLst/>
              <a:ahLst/>
              <a:cxnLst/>
              <a:rect l="l" t="t" r="r" b="b"/>
              <a:pathLst>
                <a:path w="4386427" h="3289820">
                  <a:moveTo>
                    <a:pt x="0" y="0"/>
                  </a:moveTo>
                  <a:lnTo>
                    <a:pt x="4386427" y="0"/>
                  </a:lnTo>
                  <a:lnTo>
                    <a:pt x="4386427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237895" y="3731780"/>
            <a:ext cx="10308112" cy="1615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Penyiapan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ID" sz="32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id-I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BUDIDAYA </a:t>
            </a:r>
            <a:r>
              <a:rPr lang="id-ID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UDANG VANAME (</a:t>
            </a:r>
            <a:r>
              <a:rPr lang="id-ID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Litopenaeus vannamei</a:t>
            </a:r>
            <a:r>
              <a:rPr lang="id-ID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DI TAMBAK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SEMI-INTENSIF KLASTER</a:t>
            </a:r>
            <a:endParaRPr lang="id-ID" sz="24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6840" y="5982506"/>
            <a:ext cx="11305076" cy="61555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 b="1" spc="39" dirty="0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PROJECT MONITORING ANDTECHNICAL CONSULTANT (PMTC)</a:t>
            </a:r>
          </a:p>
          <a:p>
            <a:pPr algn="ctr">
              <a:lnSpc>
                <a:spcPts val="2399"/>
              </a:lnSpc>
            </a:pPr>
            <a:r>
              <a:rPr lang="en-US" sz="1999" b="1" spc="39" dirty="0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INFRASTRUCTURE IMPROVEMENT FOR SHRIMP AQUACULTURE PROJECT (IISAP)</a:t>
            </a:r>
          </a:p>
        </p:txBody>
      </p:sp>
      <p:sp>
        <p:nvSpPr>
          <p:cNvPr id="13" name="AutoShape 13"/>
          <p:cNvSpPr/>
          <p:nvPr/>
        </p:nvSpPr>
        <p:spPr>
          <a:xfrm>
            <a:off x="0" y="6578221"/>
            <a:ext cx="12192000" cy="484092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15" name="TextBox 14"/>
          <p:cNvSpPr txBox="1"/>
          <p:nvPr/>
        </p:nvSpPr>
        <p:spPr>
          <a:xfrm>
            <a:off x="4230806" y="5404513"/>
            <a:ext cx="413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TOT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9 Mei 2025</a:t>
            </a:r>
            <a:endParaRPr lang="id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073" y="1555844"/>
            <a:ext cx="10770240" cy="1937983"/>
          </a:xfrm>
        </p:spPr>
        <p:txBody>
          <a:bodyPr>
            <a:noAutofit/>
          </a:bodyPr>
          <a:lstStyle/>
          <a:p>
            <a:pPr lvl="0"/>
            <a:r>
              <a:rPr lang="en-US" sz="2400" b="1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daya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dukung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tambak</a:t>
            </a:r>
            <a:r>
              <a:rPr lang="en-US" sz="2400" b="1" dirty="0" smtClean="0">
                <a:latin typeface="Arial Narrow" panose="020B0606020202030204" pitchFamily="34" charset="0"/>
              </a:rPr>
              <a:t> (</a:t>
            </a:r>
            <a:r>
              <a:rPr lang="en-US" sz="2400" b="1" dirty="0" err="1" smtClean="0">
                <a:latin typeface="Arial Narrow" panose="020B0606020202030204" pitchFamily="34" charset="0"/>
              </a:rPr>
              <a:t>pakan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alami</a:t>
            </a:r>
            <a:r>
              <a:rPr lang="en-US" sz="2400" b="1" dirty="0" smtClean="0">
                <a:latin typeface="Arial Narrow" panose="020B0606020202030204" pitchFamily="34" charset="0"/>
              </a:rPr>
              <a:t>)</a:t>
            </a:r>
            <a:endParaRPr lang="id-ID" sz="2400" b="1" dirty="0">
              <a:latin typeface="Arial Narrow" panose="020B0606020202030204" pitchFamily="34" charset="0"/>
            </a:endParaRPr>
          </a:p>
          <a:p>
            <a:pPr lvl="0"/>
            <a:r>
              <a:rPr lang="en-US" sz="2400" b="1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pertumbuhan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udang</a:t>
            </a:r>
            <a:r>
              <a:rPr lang="en-US" sz="2400" b="1" dirty="0" smtClean="0">
                <a:latin typeface="Arial Narrow" panose="020B0606020202030204" pitchFamily="34" charset="0"/>
              </a:rPr>
              <a:t>  </a:t>
            </a:r>
            <a:endParaRPr lang="id-ID" sz="2400" b="1" dirty="0">
              <a:latin typeface="Arial Narrow" panose="020B0606020202030204" pitchFamily="34" charset="0"/>
            </a:endParaRPr>
          </a:p>
          <a:p>
            <a:r>
              <a:rPr lang="en-US" sz="2400" b="1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daya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tahan</a:t>
            </a:r>
            <a:r>
              <a:rPr lang="en-US" sz="2400" b="1" dirty="0" smtClean="0">
                <a:latin typeface="Arial Narrow" panose="020B0606020202030204" pitchFamily="34" charset="0"/>
              </a:rPr>
              <a:t>/</a:t>
            </a:r>
            <a:r>
              <a:rPr lang="en-US" sz="2400" b="1" dirty="0" err="1" smtClean="0">
                <a:latin typeface="Arial Narrow" panose="020B0606020202030204" pitchFamily="34" charset="0"/>
              </a:rPr>
              <a:t>imunitas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udang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dari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infeksi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penyakit</a:t>
            </a:r>
            <a:r>
              <a:rPr lang="en-US" sz="2400" b="1" dirty="0" smtClean="0">
                <a:latin typeface="Arial Narrow" panose="020B0606020202030204" pitchFamily="34" charset="0"/>
              </a:rPr>
              <a:t>,</a:t>
            </a:r>
          </a:p>
          <a:p>
            <a:r>
              <a:rPr lang="en-US" sz="2400" b="1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produktivitas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tambak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id-ID" sz="2400" b="1" dirty="0" smtClean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359" y="781050"/>
            <a:ext cx="8707836" cy="5715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Pentingnya</a:t>
            </a: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Pakan</a:t>
            </a:r>
            <a:endParaRPr lang="id-ID" sz="2400" dirty="0"/>
          </a:p>
        </p:txBody>
      </p:sp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10052" y="4676351"/>
            <a:ext cx="10770240" cy="1931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400" b="1" dirty="0" err="1" smtClean="0">
                <a:latin typeface="Arial Narrow" panose="020B0606020202030204" pitchFamily="34" charset="0"/>
              </a:rPr>
              <a:t>Pakan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alami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berlebihan</a:t>
            </a:r>
            <a:r>
              <a:rPr lang="en-US" sz="2400" b="1" dirty="0" smtClean="0">
                <a:latin typeface="Arial Narrow" panose="020B0606020202030204" pitchFamily="34" charset="0"/>
              </a:rPr>
              <a:t>: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persaingan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ruang</a:t>
            </a:r>
            <a:r>
              <a:rPr lang="en-US" sz="2400" b="1" dirty="0" smtClean="0">
                <a:latin typeface="Arial Narrow" panose="020B0606020202030204" pitchFamily="34" charset="0"/>
              </a:rPr>
              <a:t> &amp; </a:t>
            </a:r>
            <a:r>
              <a:rPr lang="en-US" sz="2400" b="1" dirty="0" err="1" smtClean="0">
                <a:latin typeface="Arial Narrow" panose="020B0606020202030204" pitchFamily="34" charset="0"/>
              </a:rPr>
              <a:t>lingkungan</a:t>
            </a:r>
            <a:r>
              <a:rPr lang="en-US" sz="2400" b="1" dirty="0" smtClean="0">
                <a:latin typeface="Arial Narrow" panose="020B0606020202030204" pitchFamily="34" charset="0"/>
              </a:rPr>
              <a:t> (DO)</a:t>
            </a:r>
          </a:p>
          <a:p>
            <a:r>
              <a:rPr lang="en-US" sz="2400" b="1" dirty="0" err="1" smtClean="0">
                <a:latin typeface="Arial Narrow" panose="020B0606020202030204" pitchFamily="34" charset="0"/>
              </a:rPr>
              <a:t>Pakan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buatan</a:t>
            </a:r>
            <a:r>
              <a:rPr lang="en-US" sz="2400" b="1" dirty="0" smtClean="0">
                <a:latin typeface="Arial Narrow" panose="020B0606020202030204" pitchFamily="34" charset="0"/>
              </a:rPr>
              <a:t>/</a:t>
            </a:r>
            <a:r>
              <a:rPr lang="en-US" sz="2400" b="1" dirty="0" err="1" smtClean="0">
                <a:latin typeface="Arial Narrow" panose="020B0606020202030204" pitchFamily="34" charset="0"/>
              </a:rPr>
              <a:t>pabrikan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berlebihan</a:t>
            </a:r>
            <a:r>
              <a:rPr lang="en-US" sz="2400" b="1" dirty="0" smtClean="0">
                <a:latin typeface="Arial Narrow" panose="020B0606020202030204" pitchFamily="34" charset="0"/>
              </a:rPr>
              <a:t>: </a:t>
            </a:r>
            <a:r>
              <a:rPr lang="en-US" sz="2400" b="1" dirty="0" err="1" smtClean="0">
                <a:latin typeface="Arial Narrow" panose="020B0606020202030204" pitchFamily="34" charset="0"/>
              </a:rPr>
              <a:t>eutrofikasi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pencemaran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lingkungan</a:t>
            </a:r>
            <a:r>
              <a:rPr lang="en-US" sz="2400" b="1" dirty="0" smtClean="0">
                <a:latin typeface="Arial Narrow" panose="020B0606020202030204" pitchFamily="34" charset="0"/>
              </a:rPr>
              <a:t> air</a:t>
            </a:r>
            <a:endParaRPr lang="id-ID" sz="2400" b="1" dirty="0" smtClean="0">
              <a:latin typeface="Arial Narrow" panose="020B0606020202030204" pitchFamily="34" charset="0"/>
            </a:endParaRPr>
          </a:p>
          <a:p>
            <a:r>
              <a:rPr lang="en-US" sz="2400" b="1" dirty="0" err="1" smtClean="0">
                <a:latin typeface="Arial Narrow" panose="020B0606020202030204" pitchFamily="34" charset="0"/>
              </a:rPr>
              <a:t>Kualitas</a:t>
            </a:r>
            <a:r>
              <a:rPr lang="en-US" sz="2400" b="1" dirty="0" smtClean="0">
                <a:latin typeface="Arial Narrow" panose="020B0606020202030204" pitchFamily="34" charset="0"/>
              </a:rPr>
              <a:t> air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turun</a:t>
            </a:r>
            <a:r>
              <a:rPr lang="en-US" sz="2400" b="1" dirty="0" smtClean="0">
                <a:latin typeface="Arial Narrow" panose="020B0606020202030204" pitchFamily="34" charset="0"/>
              </a:rPr>
              <a:t>, </a:t>
            </a:r>
            <a:r>
              <a:rPr lang="en-US" sz="2400" b="1" dirty="0" err="1" smtClean="0">
                <a:latin typeface="Arial Narrow" panose="020B0606020202030204" pitchFamily="34" charset="0"/>
              </a:rPr>
              <a:t>daya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tahan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udang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menurun</a:t>
            </a:r>
            <a:r>
              <a:rPr lang="en-US" sz="2400" b="1" dirty="0" smtClean="0">
                <a:latin typeface="Arial Narrow" panose="020B0606020202030204" pitchFamily="34" charset="0"/>
              </a:rPr>
              <a:t>, </a:t>
            </a:r>
            <a:r>
              <a:rPr lang="en-US" sz="2400" b="1" dirty="0" err="1" smtClean="0">
                <a:latin typeface="Arial Narrow" panose="020B0606020202030204" pitchFamily="34" charset="0"/>
              </a:rPr>
              <a:t>stimulasi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timbulnya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err="1" smtClean="0">
                <a:latin typeface="Arial Narrow" panose="020B0606020202030204" pitchFamily="34" charset="0"/>
              </a:rPr>
              <a:t>penyakit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id-ID" sz="2400" b="1" dirty="0" smtClean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4225" y="4004197"/>
            <a:ext cx="8707836" cy="5715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Kelemahannya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938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7" name="Group 16"/>
          <p:cNvGrpSpPr/>
          <p:nvPr/>
        </p:nvGrpSpPr>
        <p:grpSpPr>
          <a:xfrm>
            <a:off x="1400554" y="888436"/>
            <a:ext cx="9312937" cy="5771672"/>
            <a:chOff x="1455145" y="806549"/>
            <a:chExt cx="9312937" cy="5771672"/>
          </a:xfrm>
          <a:solidFill>
            <a:schemeClr val="accent2">
              <a:lumMod val="75000"/>
            </a:schemeClr>
          </a:solidFill>
        </p:grpSpPr>
        <p:grpSp>
          <p:nvGrpSpPr>
            <p:cNvPr id="15" name="Group 14"/>
            <p:cNvGrpSpPr/>
            <p:nvPr/>
          </p:nvGrpSpPr>
          <p:grpSpPr>
            <a:xfrm>
              <a:off x="1455145" y="806549"/>
              <a:ext cx="9312937" cy="5771672"/>
              <a:chOff x="1405718" y="905403"/>
              <a:chExt cx="9312937" cy="5771672"/>
            </a:xfrm>
            <a:grpFill/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5718" y="1460317"/>
                <a:ext cx="9312937" cy="52167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1508410" y="905403"/>
                <a:ext cx="4351643" cy="52322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id-ID" sz="2800" b="1" spc="-25" dirty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Ba</a:t>
                </a:r>
                <a:r>
                  <a:rPr lang="id-ID" sz="2800" b="1" spc="-85" dirty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g</a:t>
                </a:r>
                <a:r>
                  <a:rPr lang="id-ID" sz="2800" b="1" spc="-25" dirty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a</a:t>
                </a:r>
                <a:r>
                  <a:rPr lang="id-ID" sz="2800" b="1" dirty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n</a:t>
                </a:r>
                <a:r>
                  <a:rPr lang="id-ID" sz="2800" b="1" spc="-65" dirty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id-ID" sz="2800" b="1" spc="-20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E</a:t>
                </a:r>
                <a:r>
                  <a:rPr lang="id-ID" sz="2800" b="1" spc="-25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ne</a:t>
                </a:r>
                <a:r>
                  <a:rPr lang="id-ID" sz="2800" b="1" spc="-65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r</a:t>
                </a:r>
                <a:r>
                  <a:rPr lang="id-ID" sz="2800" b="1" spc="-25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g</a:t>
                </a:r>
                <a:r>
                  <a:rPr lang="id-ID" sz="2800" b="1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i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800" b="1" dirty="0" err="1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dari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800" b="1" dirty="0" err="1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Pakan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</a:t>
                </a:r>
                <a:endParaRPr lang="id-ID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8280046" y="3612824"/>
                <a:ext cx="1455972" cy="369332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id-ID" b="1" dirty="0">
                    <a:solidFill>
                      <a:srgbClr val="FF0000"/>
                    </a:solidFill>
                  </a:rPr>
                  <a:t>85</a:t>
                </a:r>
                <a:r>
                  <a:rPr lang="id-ID" b="1" dirty="0" smtClean="0">
                    <a:solidFill>
                      <a:srgbClr val="FF0000"/>
                    </a:solidFill>
                  </a:rPr>
                  <a:t>%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EATEN</a:t>
                </a:r>
                <a:endParaRPr lang="id-ID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8828232" y="2281584"/>
                <a:ext cx="1590174" cy="38869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100 </a:t>
                </a:r>
                <a:r>
                  <a:rPr lang="id-ID" b="1" dirty="0" smtClean="0">
                    <a:solidFill>
                      <a:srgbClr val="FF0000"/>
                    </a:solidFill>
                  </a:rPr>
                  <a:t>%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FEED</a:t>
                </a:r>
                <a:endParaRPr lang="id-ID" sz="9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8182921" y="5100430"/>
                <a:ext cx="1694695" cy="3693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id-ID" b="1" dirty="0">
                    <a:solidFill>
                      <a:srgbClr val="FF0000"/>
                    </a:solidFill>
                  </a:rPr>
                  <a:t>15% UNEATEN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774209" y="3342958"/>
                <a:ext cx="3643952" cy="5005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360"/>
                  </a:lnSpc>
                  <a:spcAft>
                    <a:spcPts val="0"/>
                  </a:spcAft>
                </a:pPr>
                <a:r>
                  <a:rPr lang="id-ID" sz="2400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M</a:t>
                </a:r>
                <a:r>
                  <a:rPr lang="id-ID" sz="2400" b="1" spc="-20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</a:t>
                </a:r>
                <a:r>
                  <a:rPr lang="id-ID" sz="2400" b="1" spc="-40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t</a:t>
                </a:r>
                <a:r>
                  <a:rPr lang="id-ID" sz="2400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aboli</a:t>
                </a:r>
                <a:r>
                  <a:rPr lang="id-ID" sz="2400" b="1" spc="-5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s</a:t>
                </a:r>
                <a:r>
                  <a:rPr lang="id-ID" sz="2400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me</a:t>
                </a:r>
                <a:r>
                  <a:rPr lang="en-US" sz="2400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/growth: 17%</a:t>
                </a:r>
                <a:endParaRPr lang="id-ID" sz="24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500887" y="6235408"/>
              <a:ext cx="3239902" cy="335989"/>
            </a:xfrm>
            <a:prstGeom prst="rect">
              <a:avLst/>
            </a:prstGeom>
            <a:grpFill/>
          </p:spPr>
          <p:txBody>
            <a:bodyPr wrap="square" anchor="ctr">
              <a:spAutoFit/>
            </a:bodyPr>
            <a:lstStyle/>
            <a:p>
              <a:pPr marR="810895" algn="ctr">
                <a:lnSpc>
                  <a:spcPts val="1930"/>
                </a:lnSpc>
                <a:spcAft>
                  <a:spcPts val="0"/>
                </a:spcAft>
              </a:pPr>
              <a:r>
                <a:rPr lang="id-ID" sz="24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PRIM</a:t>
              </a:r>
              <a:r>
                <a:rPr lang="id-ID" sz="2400" spc="-75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A</a:t>
              </a:r>
              <a:r>
                <a:rPr lang="id-ID" sz="2400" spc="-5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V</a:t>
              </a:r>
              <a:r>
                <a:rPr lang="id-ID" sz="24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ERA</a:t>
              </a:r>
              <a:r>
                <a:rPr lang="en-US" sz="24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,</a:t>
              </a:r>
              <a:r>
                <a:rPr lang="id-ID" sz="2400" spc="15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id-ID" sz="24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1996</a:t>
              </a:r>
              <a:endParaRPr lang="id-ID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2303582" y="1963490"/>
            <a:ext cx="2773385" cy="5283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  <a:spcAft>
                <a:spcPts val="0"/>
              </a:spcAft>
            </a:pPr>
            <a:r>
              <a:rPr lang="id-ID" sz="2400" b="1" spc="-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</a:t>
            </a:r>
            <a:r>
              <a:rPr lang="id-ID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</a:t>
            </a:r>
            <a:r>
              <a:rPr lang="id-ID" sz="2400" b="1" spc="-2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id-ID" sz="2400" b="1" spc="-4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id-ID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ainan</a:t>
            </a:r>
            <a:r>
              <a:rPr lang="id-ID" sz="2400" b="1" spc="-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</a:t>
            </a:r>
            <a:r>
              <a:rPr lang="en-US" sz="2400" b="1" spc="-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: 48%</a:t>
            </a:r>
            <a:endParaRPr lang="id-ID" sz="24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31378" y="4679393"/>
            <a:ext cx="2118294" cy="5283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  <a:spcAft>
                <a:spcPts val="0"/>
              </a:spcAft>
            </a:pPr>
            <a:r>
              <a:rPr lang="id-ID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id-ID" sz="2400" b="1" spc="-2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</a:t>
            </a:r>
            <a:r>
              <a:rPr lang="id-ID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id-ID" sz="2400" b="1" spc="-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</a:t>
            </a:r>
            <a:r>
              <a:rPr lang="id-ID" sz="2400" b="1" spc="-3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id-ID" sz="2400" b="1" spc="-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id-ID" sz="2400" b="1" spc="5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id-ID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: 20%</a:t>
            </a:r>
            <a:endParaRPr lang="id-ID" sz="24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19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Rounded Rectangle 4"/>
          <p:cNvSpPr/>
          <p:nvPr/>
        </p:nvSpPr>
        <p:spPr>
          <a:xfrm>
            <a:off x="948808" y="736689"/>
            <a:ext cx="8379724" cy="66874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JENIS </a:t>
            </a:r>
            <a:r>
              <a:rPr lang="id-I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874142" y="4135272"/>
            <a:ext cx="10985762" cy="2306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lvl="2" indent="-342900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pupuk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organik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Bokasi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pupuk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organik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ditebar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menumbuhkan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alami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Dijaga kecerahan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air</a:t>
            </a: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30-40 cm.</a:t>
            </a:r>
          </a:p>
          <a:p>
            <a:pPr marL="342900" lvl="2" indent="-342900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dedak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10 kg,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molase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tetes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 3 liter,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probiotik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Bacillus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roti 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fermipan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 40 gram, air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40 liter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luasan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500 m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10139" y="1583140"/>
            <a:ext cx="9937272" cy="2320117"/>
            <a:chOff x="910139" y="1583140"/>
            <a:chExt cx="9937272" cy="2320117"/>
          </a:xfrm>
        </p:grpSpPr>
        <p:sp>
          <p:nvSpPr>
            <p:cNvPr id="6" name="Rounded Rectangle 5"/>
            <p:cNvSpPr/>
            <p:nvPr/>
          </p:nvSpPr>
          <p:spPr>
            <a:xfrm>
              <a:off x="935160" y="1583140"/>
              <a:ext cx="9912251" cy="996285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5600" indent="-355600"/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id-ID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Pakan Alami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Kultur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murni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satu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spesies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/genus: </a:t>
              </a:r>
              <a:r>
                <a:rPr lang="en-US" sz="26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Artemia</a:t>
              </a:r>
              <a:r>
                <a:rPr lang="en-US" sz="26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salina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id-ID" sz="26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910139" y="2563785"/>
              <a:ext cx="9912251" cy="1339472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5600" indent="-355600"/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id-ID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Pakan Alami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Kultur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multi-genus/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jenis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tambak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plankton (zoo,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phyto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), benthos, </a:t>
              </a:r>
              <a:r>
                <a:rPr lang="en-US" sz="2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crustacea</a:t>
              </a:r>
              <a:r>
                <a:rPr lang="en-US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id-ID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744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Rounded Rectangle 5"/>
          <p:cNvSpPr/>
          <p:nvPr/>
        </p:nvSpPr>
        <p:spPr>
          <a:xfrm>
            <a:off x="553023" y="1442397"/>
            <a:ext cx="9912251" cy="5715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Jenis Pakan Alami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tumbuh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 air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5638" y="2205317"/>
            <a:ext cx="10729297" cy="3322026"/>
          </a:xfrm>
        </p:spPr>
        <p:txBody>
          <a:bodyPr>
            <a:noAutofit/>
          </a:bodyPr>
          <a:lstStyle/>
          <a:p>
            <a:pPr marL="342900" lvl="2" indent="-342900"/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lankton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Fito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Zoo). 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Pemupukan mendorong pertubuhan organisme fitoplankton, yang berfungsi sebagai pembentuk waran air dan penghasil oksigen (fotosintesis), selanjutnya menjadi makanan utama bagi zooplankton. </a:t>
            </a:r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Dijaga kecerahan 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30-40 </a:t>
            </a:r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</a:p>
          <a:p>
            <a:pPr marL="342900" lvl="2" indent="-342900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Crustacea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. udang mikroskopis Suppa (</a:t>
            </a:r>
            <a:r>
              <a:rPr lang="id-ID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Phronime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 sp.) yang berpotensi menggantikan fungsi </a:t>
            </a:r>
            <a:r>
              <a:rPr lang="id-ID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Artemia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 pada kegiatan pembenihan udang. Jenis krustasea mikro ini berasal dari genus </a:t>
            </a:r>
            <a:r>
              <a:rPr lang="id-ID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Phronima</a:t>
            </a:r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Klekap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: kumpulan sejenis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mikrobent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ganggang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biru-hijau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diatom,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tumbuhan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hewan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mikroskopis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lvl="2" indent="-342900"/>
            <a:endParaRPr lang="id-ID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0">
              <a:buNone/>
            </a:pPr>
            <a:endParaRPr lang="id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9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2133600" y="609601"/>
            <a:ext cx="80010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2800" b="1" dirty="0" smtClean="0"/>
              <a:t>PHYTOPLANKTON UTAMA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 smtClean="0"/>
              <a:t>CHLOROPHYTA ( hijau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 smtClean="0"/>
              <a:t>CYANOPHYTA </a:t>
            </a:r>
            <a:r>
              <a:rPr lang="id-ID" altLang="id-ID" sz="2400" b="1" dirty="0"/>
              <a:t>( hijau – biru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CHRYSOPHYTA ( kuning emas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RHODOPHYTA </a:t>
            </a:r>
            <a:r>
              <a:rPr lang="id-ID" altLang="id-ID" sz="2400" b="1" dirty="0" smtClean="0"/>
              <a:t>(</a:t>
            </a:r>
            <a:r>
              <a:rPr lang="en-US" altLang="id-ID" sz="2400" b="1" dirty="0" smtClean="0"/>
              <a:t> </a:t>
            </a:r>
            <a:r>
              <a:rPr lang="id-ID" altLang="id-ID" sz="2400" b="1" dirty="0" smtClean="0"/>
              <a:t>merah </a:t>
            </a:r>
            <a:r>
              <a:rPr lang="id-ID" altLang="id-ID" sz="2400" b="1" dirty="0"/>
              <a:t>)</a:t>
            </a:r>
          </a:p>
        </p:txBody>
      </p:sp>
      <p:grpSp>
        <p:nvGrpSpPr>
          <p:cNvPr id="113667" name="Group 3"/>
          <p:cNvGrpSpPr>
            <a:grpSpLocks/>
          </p:cNvGrpSpPr>
          <p:nvPr/>
        </p:nvGrpSpPr>
        <p:grpSpPr bwMode="auto">
          <a:xfrm>
            <a:off x="2552132" y="3663287"/>
            <a:ext cx="6869374" cy="3048000"/>
            <a:chOff x="0" y="2400"/>
            <a:chExt cx="3958" cy="1920"/>
          </a:xfrm>
        </p:grpSpPr>
        <p:pic>
          <p:nvPicPr>
            <p:cNvPr id="113668" name="Picture 4" descr="sel_0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60"/>
              <a:ext cx="1344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69" name="Picture 5" descr="Virus-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" y="2407"/>
              <a:ext cx="1344" cy="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0" name="Picture 6" descr="Virus-0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00"/>
              <a:ext cx="1344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1" name="Picture 7" descr="Virus-2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2" y="2400"/>
              <a:ext cx="129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2" name="Picture 8" descr="sel_0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360"/>
              <a:ext cx="129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3" name="Picture 9" descr="sel_0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360"/>
              <a:ext cx="1392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284584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309048" y="832513"/>
            <a:ext cx="7425519" cy="641445"/>
          </a:xfrm>
        </p:spPr>
        <p:txBody>
          <a:bodyPr/>
          <a:lstStyle/>
          <a:p>
            <a:pPr eaLnBrk="1" hangingPunct="1"/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Alami</a:t>
            </a: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683098"/>
              </p:ext>
            </p:extLst>
          </p:nvPr>
        </p:nvGraphicFramePr>
        <p:xfrm>
          <a:off x="846162" y="1446663"/>
          <a:ext cx="9594376" cy="5213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6203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82640" y="668743"/>
            <a:ext cx="9294124" cy="6018659"/>
            <a:chOff x="982640" y="668744"/>
            <a:chExt cx="9389660" cy="59777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8300" y="1189085"/>
              <a:ext cx="8516201" cy="545737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982640" y="668744"/>
              <a:ext cx="9389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err="1">
                  <a:solidFill>
                    <a:schemeClr val="bg1"/>
                  </a:solidFill>
                </a:rPr>
                <a:t>Persentase</a:t>
              </a:r>
              <a:r>
                <a:rPr lang="en-GB" sz="2400" b="1" dirty="0">
                  <a:solidFill>
                    <a:schemeClr val="bg1"/>
                  </a:solidFill>
                </a:rPr>
                <a:t> plankton </a:t>
              </a:r>
              <a:r>
                <a:rPr lang="en-GB" sz="2400" b="1" dirty="0" err="1">
                  <a:solidFill>
                    <a:schemeClr val="bg1"/>
                  </a:solidFill>
                </a:rPr>
                <a:t>dalam</a:t>
              </a:r>
              <a:r>
                <a:rPr lang="en-GB" sz="2400" b="1" dirty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usus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>
                  <a:solidFill>
                    <a:schemeClr val="bg1"/>
                  </a:solidFill>
                </a:rPr>
                <a:t>udang</a:t>
              </a:r>
              <a:r>
                <a:rPr lang="en-GB" sz="2400" b="1" dirty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selama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i="1" dirty="0" smtClean="0">
                  <a:solidFill>
                    <a:schemeClr val="bg1"/>
                  </a:solidFill>
                </a:rPr>
                <a:t>blind feeding</a:t>
              </a:r>
              <a:endParaRPr lang="id-ID" sz="24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Freeform 5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6963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5254449" cy="624413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0811356" y="193832"/>
            <a:ext cx="1110289" cy="513994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6937552" y="6222702"/>
            <a:ext cx="5254449" cy="624413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8" name="TextBox 8"/>
          <p:cNvSpPr txBox="1"/>
          <p:nvPr/>
        </p:nvSpPr>
        <p:spPr>
          <a:xfrm>
            <a:off x="699067" y="1309804"/>
            <a:ext cx="10669518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US" b="1" dirty="0" err="1"/>
              <a:t>Aplikasi</a:t>
            </a:r>
            <a:r>
              <a:rPr lang="en-US" b="1" dirty="0"/>
              <a:t> </a:t>
            </a:r>
            <a:r>
              <a:rPr lang="en-US" b="1" dirty="0" err="1"/>
              <a:t>pupuk</a:t>
            </a:r>
            <a:r>
              <a:rPr lang="en-US" b="1" dirty="0"/>
              <a:t> </a:t>
            </a:r>
            <a:r>
              <a:rPr lang="en-US" b="1" dirty="0" err="1"/>
              <a:t>organik</a:t>
            </a:r>
            <a:r>
              <a:rPr lang="en-US" b="1" dirty="0"/>
              <a:t> (</a:t>
            </a:r>
            <a:r>
              <a:rPr lang="en-US" b="1" dirty="0" err="1"/>
              <a:t>Bokasi</a:t>
            </a:r>
            <a:r>
              <a:rPr lang="en-US" b="1" dirty="0"/>
              <a:t>), </a:t>
            </a:r>
            <a:r>
              <a:rPr lang="en-US" b="1" dirty="0" err="1"/>
              <a:t>aplikasi</a:t>
            </a:r>
            <a:r>
              <a:rPr lang="en-US" b="1" dirty="0"/>
              <a:t> </a:t>
            </a:r>
            <a:r>
              <a:rPr lang="en-US" b="1" dirty="0" err="1"/>
              <a:t>pupuk</a:t>
            </a:r>
            <a:r>
              <a:rPr lang="en-US" b="1" dirty="0"/>
              <a:t> </a:t>
            </a:r>
            <a:r>
              <a:rPr lang="en-US" b="1" dirty="0" err="1"/>
              <a:t>organik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cara</a:t>
            </a:r>
            <a:r>
              <a:rPr lang="en-US" b="1" dirty="0"/>
              <a:t> </a:t>
            </a:r>
            <a:r>
              <a:rPr lang="en-US" b="1" dirty="0" err="1"/>
              <a:t>ditebar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kebutuhan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menumbuhkan</a:t>
            </a:r>
            <a:r>
              <a:rPr lang="en-US" b="1" dirty="0"/>
              <a:t> </a:t>
            </a:r>
            <a:r>
              <a:rPr lang="en-US" b="1" dirty="0" err="1"/>
              <a:t>pakan</a:t>
            </a:r>
            <a:r>
              <a:rPr lang="en-US" b="1" dirty="0"/>
              <a:t> </a:t>
            </a:r>
            <a:r>
              <a:rPr lang="en-US" b="1" dirty="0" err="1"/>
              <a:t>alami</a:t>
            </a:r>
            <a:r>
              <a:rPr lang="en-US" b="1" dirty="0"/>
              <a:t> di </a:t>
            </a:r>
            <a:r>
              <a:rPr lang="en-US" b="1" dirty="0" err="1"/>
              <a:t>tambak</a:t>
            </a:r>
            <a:r>
              <a:rPr lang="en-US" b="1" dirty="0"/>
              <a:t>.</a:t>
            </a:r>
            <a:endParaRPr lang="id-ID" b="1" dirty="0"/>
          </a:p>
          <a:p>
            <a:pPr marL="342917" indent="-342917">
              <a:buFont typeface="+mj-lt"/>
              <a:buAutoNum type="arabicPeriod"/>
            </a:pPr>
            <a:r>
              <a:rPr lang="en-US" b="1" dirty="0" err="1"/>
              <a:t>Bahan</a:t>
            </a:r>
            <a:r>
              <a:rPr lang="en-US" b="1" dirty="0"/>
              <a:t>: </a:t>
            </a:r>
            <a:r>
              <a:rPr lang="en-US" b="1" dirty="0" err="1"/>
              <a:t>dedak</a:t>
            </a:r>
            <a:r>
              <a:rPr lang="en-US" b="1" dirty="0"/>
              <a:t> 10 kg, </a:t>
            </a:r>
            <a:r>
              <a:rPr lang="en-US" b="1" dirty="0" err="1"/>
              <a:t>molase</a:t>
            </a:r>
            <a:r>
              <a:rPr lang="en-US" b="1" dirty="0"/>
              <a:t> (</a:t>
            </a:r>
            <a:r>
              <a:rPr lang="en-US" b="1" dirty="0" err="1"/>
              <a:t>tetes</a:t>
            </a:r>
            <a:r>
              <a:rPr lang="en-US" b="1" dirty="0"/>
              <a:t>) 3 liter, </a:t>
            </a:r>
            <a:r>
              <a:rPr lang="en-US" b="1" dirty="0" err="1"/>
              <a:t>Probiotik</a:t>
            </a:r>
            <a:r>
              <a:rPr lang="en-US" b="1" dirty="0"/>
              <a:t> </a:t>
            </a:r>
            <a:r>
              <a:rPr lang="en-US" b="1" i="1" dirty="0"/>
              <a:t>Bacillus </a:t>
            </a:r>
            <a:r>
              <a:rPr lang="en-US" b="1" i="1" dirty="0" err="1"/>
              <a:t>sp</a:t>
            </a:r>
            <a:r>
              <a:rPr lang="en-US" b="1" i="1" dirty="0"/>
              <a:t>, </a:t>
            </a:r>
            <a:r>
              <a:rPr lang="en-US" b="1" dirty="0" err="1"/>
              <a:t>Ragi</a:t>
            </a:r>
            <a:r>
              <a:rPr lang="en-US" b="1" dirty="0"/>
              <a:t> roti (</a:t>
            </a:r>
            <a:r>
              <a:rPr lang="en-US" b="1" dirty="0" err="1"/>
              <a:t>fermipan</a:t>
            </a:r>
            <a:r>
              <a:rPr lang="en-US" b="1" dirty="0"/>
              <a:t>) 40 gram, Air </a:t>
            </a:r>
            <a:r>
              <a:rPr lang="en-US" b="1" dirty="0" err="1"/>
              <a:t>bersih</a:t>
            </a:r>
            <a:r>
              <a:rPr lang="en-US" b="1" dirty="0"/>
              <a:t> 40 liter</a:t>
            </a:r>
            <a:r>
              <a:rPr lang="id-ID" b="1" dirty="0"/>
              <a:t>,</a:t>
            </a:r>
          </a:p>
          <a:p>
            <a:pPr marL="342917" indent="-342917">
              <a:buFont typeface="+mj-lt"/>
              <a:buAutoNum type="arabicPeriod"/>
            </a:pPr>
            <a:r>
              <a:rPr lang="en-US" b="1" dirty="0"/>
              <a:t>Cara </a:t>
            </a:r>
            <a:r>
              <a:rPr lang="en-US" b="1" dirty="0" err="1"/>
              <a:t>pembuatan</a:t>
            </a:r>
            <a:r>
              <a:rPr lang="en-US" b="1" dirty="0"/>
              <a:t>: </a:t>
            </a:r>
            <a:r>
              <a:rPr lang="en-US" b="1" dirty="0" err="1"/>
              <a:t>masukkan</a:t>
            </a:r>
            <a:r>
              <a:rPr lang="en-US" b="1" dirty="0"/>
              <a:t> </a:t>
            </a:r>
            <a:r>
              <a:rPr lang="en-US" b="1" dirty="0" err="1"/>
              <a:t>semua</a:t>
            </a:r>
            <a:r>
              <a:rPr lang="en-US" b="1" dirty="0"/>
              <a:t> </a:t>
            </a:r>
            <a:r>
              <a:rPr lang="en-US" b="1" dirty="0" err="1"/>
              <a:t>bahan</a:t>
            </a:r>
            <a:r>
              <a:rPr lang="en-US" b="1" dirty="0"/>
              <a:t>, </a:t>
            </a:r>
            <a:r>
              <a:rPr lang="en-US" b="1" dirty="0" err="1"/>
              <a:t>aduk</a:t>
            </a:r>
            <a:r>
              <a:rPr lang="en-US" b="1" dirty="0"/>
              <a:t> </a:t>
            </a:r>
            <a:r>
              <a:rPr lang="en-US" b="1" dirty="0" err="1"/>
              <a:t>merata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simpan</a:t>
            </a:r>
            <a:r>
              <a:rPr lang="en-US" b="1" dirty="0"/>
              <a:t> </a:t>
            </a:r>
            <a:r>
              <a:rPr lang="en-US" b="1" dirty="0" err="1"/>
              <a:t>ditempat</a:t>
            </a:r>
            <a:r>
              <a:rPr lang="en-US" b="1" dirty="0"/>
              <a:t> </a:t>
            </a:r>
            <a:r>
              <a:rPr lang="en-US" b="1" dirty="0" err="1"/>
              <a:t>tertutup</a:t>
            </a:r>
            <a:r>
              <a:rPr lang="en-US" b="1" dirty="0"/>
              <a:t> (</a:t>
            </a:r>
            <a:r>
              <a:rPr lang="en-US" b="1" dirty="0" err="1"/>
              <a:t>blong</a:t>
            </a:r>
            <a:r>
              <a:rPr lang="en-US" b="1" dirty="0"/>
              <a:t>/</a:t>
            </a:r>
            <a:r>
              <a:rPr lang="en-US" b="1" dirty="0" err="1"/>
              <a:t>styrofoam</a:t>
            </a:r>
            <a:r>
              <a:rPr lang="en-US" b="1" dirty="0"/>
              <a:t>)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terhindar</a:t>
            </a:r>
            <a:r>
              <a:rPr lang="en-US" b="1" dirty="0"/>
              <a:t> </a:t>
            </a:r>
            <a:r>
              <a:rPr lang="en-US" b="1" dirty="0" err="1"/>
              <a:t>sinar</a:t>
            </a:r>
            <a:r>
              <a:rPr lang="en-US" b="1" dirty="0"/>
              <a:t> </a:t>
            </a:r>
            <a:r>
              <a:rPr lang="en-US" b="1" dirty="0" err="1"/>
              <a:t>matahari</a:t>
            </a:r>
            <a:r>
              <a:rPr lang="en-US" b="1" dirty="0"/>
              <a:t>, minimal 2 </a:t>
            </a:r>
            <a:r>
              <a:rPr lang="en-US" b="1" dirty="0" err="1"/>
              <a:t>har</a:t>
            </a:r>
            <a:r>
              <a:rPr lang="id-ID" b="1" dirty="0"/>
              <a:t>i, untuk: </a:t>
            </a:r>
            <a:r>
              <a:rPr lang="en-US" b="1" dirty="0" err="1"/>
              <a:t>luasan</a:t>
            </a:r>
            <a:r>
              <a:rPr lang="en-US" b="1" dirty="0"/>
              <a:t> 500 m</a:t>
            </a:r>
            <a:r>
              <a:rPr lang="en-US" b="1" baseline="30000" dirty="0"/>
              <a:t>2</a:t>
            </a:r>
            <a:r>
              <a:rPr lang="id-ID" b="1" dirty="0"/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1623" y="793562"/>
            <a:ext cx="8586125" cy="406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id-ID" sz="2400" b="1" dirty="0" smtClean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Cara </a:t>
            </a:r>
            <a:r>
              <a:rPr lang="id-ID" sz="24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Membuat Bokasi (Fermentasi)</a:t>
            </a:r>
            <a:endParaRPr lang="en-US" sz="2400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-194034" y="6542242"/>
            <a:ext cx="554156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246" dirty="0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35" name="TextBox 8"/>
          <p:cNvSpPr txBox="1"/>
          <p:nvPr/>
        </p:nvSpPr>
        <p:spPr>
          <a:xfrm>
            <a:off x="536811" y="3363795"/>
            <a:ext cx="8636000" cy="418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id-ID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Cara </a:t>
            </a:r>
            <a:r>
              <a:rPr lang="id-ID" sz="2800" b="1" dirty="0">
                <a:solidFill>
                  <a:schemeClr val="bg1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Membuat </a:t>
            </a:r>
            <a:r>
              <a:rPr lang="id-ID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 (Pupuk Organik Cair)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15748" y="3847581"/>
            <a:ext cx="11059995" cy="2298578"/>
            <a:chOff x="1073623" y="5771371"/>
            <a:chExt cx="16589991" cy="3447868"/>
          </a:xfrm>
        </p:grpSpPr>
        <p:sp>
          <p:nvSpPr>
            <p:cNvPr id="36" name="TextBox 7"/>
            <p:cNvSpPr txBox="1"/>
            <p:nvPr/>
          </p:nvSpPr>
          <p:spPr>
            <a:xfrm>
              <a:off x="1073623" y="5771371"/>
              <a:ext cx="5395414" cy="34478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1867" b="1" dirty="0"/>
                <a:t>Bahan:</a:t>
              </a:r>
            </a:p>
            <a:p>
              <a:pPr lvl="0"/>
              <a:r>
                <a:rPr lang="id-ID" sz="1867" b="1" dirty="0"/>
                <a:t>M</a:t>
              </a:r>
              <a:r>
                <a:rPr lang="en-US" sz="1867" b="1" dirty="0"/>
                <a:t>o</a:t>
              </a:r>
              <a:r>
                <a:rPr lang="id-ID" sz="1867" b="1" dirty="0"/>
                <a:t>lase                </a:t>
              </a:r>
              <a:r>
                <a:rPr lang="id-ID" sz="1867" b="1" dirty="0" smtClean="0"/>
                <a:t>:  </a:t>
              </a:r>
              <a:r>
                <a:rPr lang="en-US" sz="1867" b="1" dirty="0"/>
                <a:t>30</a:t>
              </a:r>
              <a:r>
                <a:rPr lang="id-ID" sz="1867" b="1" dirty="0"/>
                <a:t> lt</a:t>
              </a:r>
            </a:p>
            <a:p>
              <a:pPr lvl="0"/>
              <a:r>
                <a:rPr lang="id-ID" sz="1867" b="1" dirty="0"/>
                <a:t>Probiotik stater  </a:t>
              </a:r>
              <a:r>
                <a:rPr lang="id-ID" sz="1867" b="1" dirty="0" smtClean="0"/>
                <a:t>:  </a:t>
              </a:r>
              <a:r>
                <a:rPr lang="en-US" sz="1867" b="1" dirty="0"/>
                <a:t>15</a:t>
              </a:r>
              <a:r>
                <a:rPr lang="id-ID" sz="1867" b="1" dirty="0"/>
                <a:t> lt</a:t>
              </a:r>
            </a:p>
            <a:p>
              <a:pPr lvl="0"/>
              <a:r>
                <a:rPr lang="id-ID" sz="1867" b="1" dirty="0"/>
                <a:t>S</a:t>
              </a:r>
              <a:r>
                <a:rPr lang="en-US" sz="1867" b="1" dirty="0"/>
                <a:t>P</a:t>
              </a:r>
              <a:r>
                <a:rPr lang="id-ID" sz="1867" b="1" dirty="0"/>
                <a:t>36 </a:t>
              </a:r>
              <a:r>
                <a:rPr lang="en-US" sz="1867" b="1" dirty="0"/>
                <a:t>/Urea</a:t>
              </a:r>
              <a:r>
                <a:rPr lang="id-ID" sz="1867" b="1" dirty="0"/>
                <a:t>      	</a:t>
              </a:r>
              <a:r>
                <a:rPr lang="id-ID" sz="1867" b="1" dirty="0" smtClean="0"/>
                <a:t>:  </a:t>
              </a:r>
              <a:r>
                <a:rPr lang="id-ID" sz="1867" b="1" dirty="0"/>
                <a:t>8</a:t>
              </a:r>
              <a:r>
                <a:rPr lang="en-US" sz="1867" b="1" dirty="0"/>
                <a:t>,</a:t>
              </a:r>
              <a:r>
                <a:rPr lang="id-ID" sz="1867" b="1" dirty="0"/>
                <a:t>5 </a:t>
              </a:r>
              <a:r>
                <a:rPr lang="en-US" sz="1867" b="1" dirty="0"/>
                <a:t>Kg</a:t>
              </a:r>
              <a:endParaRPr lang="id-ID" sz="1867" b="1" dirty="0"/>
            </a:p>
            <a:p>
              <a:pPr lvl="0"/>
              <a:r>
                <a:rPr lang="id-ID" sz="1867" b="1" dirty="0"/>
                <a:t>ZA                       </a:t>
              </a:r>
              <a:r>
                <a:rPr lang="id-ID" sz="1867" b="1" dirty="0" smtClean="0"/>
                <a:t>:  </a:t>
              </a:r>
              <a:r>
                <a:rPr lang="id-ID" sz="1867" b="1" dirty="0"/>
                <a:t>3</a:t>
              </a:r>
              <a:r>
                <a:rPr lang="en-US" sz="1867" b="1" dirty="0"/>
                <a:t>0</a:t>
              </a:r>
              <a:r>
                <a:rPr lang="id-ID" sz="1867" b="1" dirty="0"/>
                <a:t> kg</a:t>
              </a:r>
            </a:p>
            <a:p>
              <a:pPr lvl="0"/>
              <a:r>
                <a:rPr lang="id-ID" sz="1867" b="1" dirty="0"/>
                <a:t>Susu skim          	:  </a:t>
              </a:r>
              <a:r>
                <a:rPr lang="en-US" sz="1867" b="1" dirty="0"/>
                <a:t>3</a:t>
              </a:r>
              <a:r>
                <a:rPr lang="id-ID" sz="1867" b="1" dirty="0"/>
                <a:t> kg</a:t>
              </a:r>
            </a:p>
            <a:p>
              <a:pPr lvl="0"/>
              <a:r>
                <a:rPr lang="id-ID" sz="1867" b="1" dirty="0"/>
                <a:t>Ragi tape         </a:t>
              </a:r>
              <a:r>
                <a:rPr lang="id-ID" sz="1867" b="1" dirty="0" smtClean="0"/>
                <a:t> </a:t>
              </a:r>
              <a:r>
                <a:rPr lang="id-ID" sz="1867" b="1" dirty="0"/>
                <a:t>	: </a:t>
              </a:r>
              <a:r>
                <a:rPr lang="id-ID" sz="1867" b="1" dirty="0" smtClean="0"/>
                <a:t> </a:t>
              </a:r>
              <a:r>
                <a:rPr lang="en-US" sz="1867" b="1" dirty="0"/>
                <a:t>3 </a:t>
              </a:r>
              <a:r>
                <a:rPr lang="en-US" sz="1867" b="1" dirty="0" err="1"/>
                <a:t>pak</a:t>
              </a:r>
              <a:r>
                <a:rPr lang="en-US" sz="1867" b="1" dirty="0"/>
                <a:t> (75 </a:t>
              </a:r>
              <a:r>
                <a:rPr lang="en-US" sz="1867" b="1" dirty="0" err="1"/>
                <a:t>biji</a:t>
              </a:r>
              <a:r>
                <a:rPr lang="en-US" sz="1867" b="1" dirty="0"/>
                <a:t>)</a:t>
              </a:r>
              <a:endParaRPr lang="id-ID" sz="1867" b="1" dirty="0"/>
            </a:p>
            <a:p>
              <a:pPr lvl="0"/>
              <a:r>
                <a:rPr lang="id-ID" sz="1867" b="1" dirty="0"/>
                <a:t>Yakult                 </a:t>
              </a:r>
              <a:r>
                <a:rPr lang="id-ID" sz="1867" b="1" dirty="0" smtClean="0"/>
                <a:t>:  </a:t>
              </a:r>
              <a:r>
                <a:rPr lang="id-ID" sz="1867" b="1" dirty="0"/>
                <a:t>3</a:t>
              </a:r>
              <a:r>
                <a:rPr lang="en-US" sz="1867" b="1" dirty="0"/>
                <a:t>0</a:t>
              </a:r>
              <a:r>
                <a:rPr lang="id-ID" sz="1867" b="1" dirty="0"/>
                <a:t> botol,</a:t>
              </a:r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6843215" y="6010133"/>
              <a:ext cx="10820399" cy="29546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600" dirty="0"/>
                <a:t>Cara </a:t>
              </a:r>
              <a:r>
                <a:rPr lang="en-US" sz="1600" dirty="0" err="1"/>
                <a:t>Pembuatan</a:t>
              </a:r>
              <a:r>
                <a:rPr lang="id-ID" sz="1600" dirty="0"/>
                <a:t>:</a:t>
              </a:r>
            </a:p>
            <a:p>
              <a:pPr marL="415946" indent="-237079">
                <a:buFont typeface="+mj-lt"/>
                <a:buAutoNum type="arabicPeriod"/>
              </a:pPr>
              <a:r>
                <a:rPr lang="id-ID" sz="1600" dirty="0"/>
                <a:t>Aduk semua bahan tersebut dalam </a:t>
              </a:r>
              <a:r>
                <a:rPr lang="en-US" sz="1600" dirty="0"/>
                <a:t>drum </a:t>
              </a:r>
              <a:r>
                <a:rPr lang="id-ID" sz="1600" dirty="0"/>
                <a:t>diaduk-aduk sampai rata</a:t>
              </a:r>
            </a:p>
            <a:p>
              <a:pPr marL="415946" indent="-237079">
                <a:buFont typeface="+mj-lt"/>
                <a:buAutoNum type="arabicPeriod"/>
              </a:pPr>
              <a:r>
                <a:rPr lang="id-ID" sz="1600" dirty="0"/>
                <a:t>Probiotik </a:t>
              </a:r>
              <a:r>
                <a:rPr lang="en-US" sz="1600" dirty="0" err="1"/>
                <a:t>diperam</a:t>
              </a:r>
              <a:r>
                <a:rPr lang="en-US" sz="1600" dirty="0"/>
                <a:t> </a:t>
              </a:r>
              <a:r>
                <a:rPr lang="en-US" sz="1600" dirty="0" err="1"/>
                <a:t>selama</a:t>
              </a:r>
              <a:r>
                <a:rPr lang="en-US" sz="1600" dirty="0"/>
                <a:t> </a:t>
              </a:r>
              <a:r>
                <a:rPr lang="id-ID" sz="1600" dirty="0"/>
                <a:t> 4  hari</a:t>
              </a:r>
            </a:p>
            <a:p>
              <a:pPr marL="415946" indent="-237079">
                <a:buFont typeface="+mj-lt"/>
                <a:buAutoNum type="arabicPeriod"/>
              </a:pPr>
              <a:r>
                <a:rPr lang="en-US" sz="1600" dirty="0" err="1"/>
                <a:t>Aplikasi</a:t>
              </a:r>
              <a:r>
                <a:rPr lang="en-US" sz="1600" dirty="0"/>
                <a:t> di </a:t>
              </a:r>
              <a:r>
                <a:rPr lang="en-US" sz="1600" dirty="0" err="1"/>
                <a:t>tambak</a:t>
              </a:r>
              <a:r>
                <a:rPr lang="en-US" sz="1600" dirty="0"/>
                <a:t> </a:t>
              </a:r>
              <a:r>
                <a:rPr lang="en-US" sz="1600" dirty="0" err="1"/>
                <a:t>sebanyak</a:t>
              </a:r>
              <a:r>
                <a:rPr lang="en-US" sz="1600" dirty="0"/>
                <a:t> 20 ppm</a:t>
              </a:r>
              <a:endParaRPr lang="id-ID" sz="1600" dirty="0"/>
            </a:p>
            <a:p>
              <a:pPr marL="415946" indent="-237079">
                <a:buFont typeface="+mj-lt"/>
                <a:buAutoNum type="arabicPeriod"/>
              </a:pPr>
              <a:r>
                <a:rPr lang="en-US" sz="1600" dirty="0" err="1"/>
                <a:t>Penebaran</a:t>
              </a:r>
              <a:r>
                <a:rPr lang="en-US" sz="1600" dirty="0"/>
                <a:t> </a:t>
              </a:r>
              <a:r>
                <a:rPr lang="en-US" sz="1600" dirty="0" err="1"/>
                <a:t>bakteri</a:t>
              </a:r>
              <a:r>
                <a:rPr lang="en-US" sz="1600" dirty="0"/>
                <a:t> </a:t>
              </a:r>
              <a:r>
                <a:rPr lang="en-US" sz="1600" dirty="0" err="1"/>
                <a:t>probiotik</a:t>
              </a:r>
              <a:r>
                <a:rPr lang="en-US" sz="1600" dirty="0"/>
                <a:t> </a:t>
              </a:r>
              <a:r>
                <a:rPr lang="en-US" sz="1600" dirty="0" err="1"/>
                <a:t>ke</a:t>
              </a:r>
              <a:r>
                <a:rPr lang="en-US" sz="1600" dirty="0"/>
                <a:t> </a:t>
              </a:r>
              <a:r>
                <a:rPr lang="en-US" sz="1600" dirty="0" err="1"/>
                <a:t>tambak</a:t>
              </a:r>
              <a:r>
                <a:rPr lang="en-US" sz="1600" dirty="0"/>
                <a:t> </a:t>
              </a:r>
              <a:r>
                <a:rPr lang="en-US" sz="1600" dirty="0" err="1"/>
                <a:t>tiap</a:t>
              </a:r>
              <a:r>
                <a:rPr lang="en-US" sz="1600" dirty="0"/>
                <a:t> 2 - 4 </a:t>
              </a:r>
              <a:r>
                <a:rPr lang="en-US" sz="1600" dirty="0" err="1"/>
                <a:t>hari</a:t>
              </a:r>
              <a:r>
                <a:rPr lang="en-US" sz="1600" dirty="0"/>
                <a:t> </a:t>
              </a:r>
              <a:r>
                <a:rPr lang="en-US" sz="1600" dirty="0" err="1"/>
                <a:t>sekali</a:t>
              </a:r>
              <a:r>
                <a:rPr lang="en-US" sz="1600" dirty="0"/>
                <a:t>. Flock </a:t>
              </a:r>
              <a:r>
                <a:rPr lang="en-US" sz="1600" dirty="0" err="1"/>
                <a:t>akan</a:t>
              </a:r>
              <a:r>
                <a:rPr lang="en-US" sz="1600" dirty="0"/>
                <a:t> </a:t>
              </a:r>
              <a:r>
                <a:rPr lang="en-US" sz="1600" dirty="0" err="1"/>
                <a:t>terbentuk</a:t>
              </a:r>
              <a:r>
                <a:rPr lang="en-US" sz="1600" dirty="0"/>
                <a:t> </a:t>
              </a:r>
              <a:r>
                <a:rPr lang="en-US" sz="1600" dirty="0" err="1"/>
                <a:t>setelah</a:t>
              </a:r>
              <a:r>
                <a:rPr lang="en-US" sz="1600" dirty="0"/>
                <a:t> 1 - 1,5 </a:t>
              </a:r>
              <a:r>
                <a:rPr lang="en-US" sz="1600" dirty="0" err="1"/>
                <a:t>bulan</a:t>
              </a:r>
              <a:r>
                <a:rPr lang="en-US" sz="1600" dirty="0"/>
                <a:t> yang </a:t>
              </a:r>
              <a:r>
                <a:rPr lang="en-US" sz="1600" dirty="0" err="1"/>
                <a:t>ditandai</a:t>
              </a:r>
              <a:r>
                <a:rPr lang="en-US" sz="1600" dirty="0"/>
                <a:t> </a:t>
              </a:r>
              <a:r>
                <a:rPr lang="en-US" sz="1600" dirty="0" err="1"/>
                <a:t>terjadinya</a:t>
              </a:r>
              <a:r>
                <a:rPr lang="en-US" sz="1600" dirty="0"/>
                <a:t> </a:t>
              </a:r>
              <a:r>
                <a:rPr lang="en-US" sz="1600" dirty="0" err="1"/>
                <a:t>busa</a:t>
              </a:r>
              <a:r>
                <a:rPr lang="en-US" sz="1600" dirty="0"/>
                <a:t> (foam) yang </a:t>
              </a:r>
              <a:r>
                <a:rPr lang="en-US" sz="1600" dirty="0" err="1"/>
                <a:t>berwarna</a:t>
              </a:r>
              <a:r>
                <a:rPr lang="en-US" sz="1600" dirty="0"/>
                <a:t> </a:t>
              </a:r>
              <a:r>
                <a:rPr lang="en-US" sz="1600" dirty="0" err="1"/>
                <a:t>putih</a:t>
              </a:r>
              <a:r>
                <a:rPr lang="en-US" sz="1600" dirty="0"/>
                <a:t>.</a:t>
              </a:r>
              <a:endParaRPr lang="id-ID" sz="1600" dirty="0"/>
            </a:p>
            <a:p>
              <a:pPr marL="415946" indent="-237079">
                <a:buFont typeface="+mj-lt"/>
                <a:buAutoNum type="arabicPeriod"/>
              </a:pPr>
              <a:r>
                <a:rPr lang="en-US" sz="1600" dirty="0"/>
                <a:t> </a:t>
              </a:r>
              <a:r>
                <a:rPr lang="id-ID" sz="1600" dirty="0"/>
                <a:t>Optimum pH utk bakteri: 6,5 – 7,5; Fungi 3,8 – 6, yeast/ragi: 4 - 5 </a:t>
              </a:r>
            </a:p>
          </p:txBody>
        </p:sp>
      </p:grpSp>
      <p:sp>
        <p:nvSpPr>
          <p:cNvPr id="12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7827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Rounded Rectangle 6"/>
          <p:cNvSpPr/>
          <p:nvPr/>
        </p:nvSpPr>
        <p:spPr>
          <a:xfrm>
            <a:off x="614154" y="791567"/>
            <a:ext cx="3753130" cy="66874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5.2 Pemupukan Air</a:t>
            </a:r>
            <a:endParaRPr lang="id-ID" sz="2400" dirty="0"/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669073" y="1500254"/>
          <a:ext cx="10849637" cy="476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935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46111" y="627796"/>
            <a:ext cx="9207573" cy="777923"/>
          </a:xfrm>
        </p:spPr>
        <p:txBody>
          <a:bodyPr/>
          <a:lstStyle/>
          <a:p>
            <a:pPr eaLnBrk="1" hangingPunct="1"/>
            <a:r>
              <a:rPr lang="en-US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Buatan</a:t>
            </a:r>
            <a:endParaRPr lang="en-US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96035" y="1454047"/>
            <a:ext cx="5063319" cy="3472796"/>
          </a:xfrm>
          <a:solidFill>
            <a:srgbClr val="00B050"/>
          </a:solidFill>
        </p:spPr>
        <p:txBody>
          <a:bodyPr/>
          <a:lstStyle/>
          <a:p>
            <a:pPr eaLnBrk="1" hangingPunct="1"/>
            <a:r>
              <a:rPr lang="en-US" sz="2400" dirty="0" err="1">
                <a:latin typeface="Arial" charset="0"/>
                <a:cs typeface="Arial" charset="0"/>
              </a:rPr>
              <a:t>Diberikan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sebagai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pengganti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pakan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alami</a:t>
            </a:r>
            <a:endParaRPr lang="en-US" sz="2400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>
                <a:latin typeface="Arial" charset="0"/>
                <a:cs typeface="Arial" charset="0"/>
              </a:rPr>
              <a:t>Mengandung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nutrien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lengkap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dan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seimbang</a:t>
            </a:r>
            <a:endParaRPr lang="en-US" sz="2400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>
                <a:latin typeface="Arial" charset="0"/>
                <a:cs typeface="Arial" charset="0"/>
              </a:rPr>
              <a:t>Disusun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berdasarkan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formulasi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pakan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</a:rPr>
              <a:t>tertentu</a:t>
            </a:r>
            <a:endParaRPr lang="en-US" sz="2400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>
                <a:latin typeface="Arial" charset="0"/>
                <a:cs typeface="Arial" charset="0"/>
              </a:rPr>
              <a:t>Bentuk</a:t>
            </a:r>
            <a:r>
              <a:rPr lang="en-US" sz="2400" dirty="0">
                <a:latin typeface="Arial" charset="0"/>
                <a:cs typeface="Arial" charset="0"/>
              </a:rPr>
              <a:t> : </a:t>
            </a:r>
            <a:r>
              <a:rPr lang="en-US" sz="2400" dirty="0" err="1">
                <a:latin typeface="Arial" charset="0"/>
                <a:cs typeface="Arial" charset="0"/>
              </a:rPr>
              <a:t>remah</a:t>
            </a:r>
            <a:r>
              <a:rPr lang="en-US" sz="2400" dirty="0">
                <a:latin typeface="Arial" charset="0"/>
                <a:cs typeface="Arial" charset="0"/>
              </a:rPr>
              <a:t> (</a:t>
            </a:r>
            <a:r>
              <a:rPr lang="en-US" sz="2400" i="1" dirty="0">
                <a:latin typeface="Arial" charset="0"/>
                <a:cs typeface="Arial" charset="0"/>
              </a:rPr>
              <a:t>crumble</a:t>
            </a:r>
            <a:r>
              <a:rPr lang="en-US" sz="2400" dirty="0">
                <a:latin typeface="Arial" charset="0"/>
                <a:cs typeface="Arial" charset="0"/>
              </a:rPr>
              <a:t>), </a:t>
            </a:r>
            <a:r>
              <a:rPr lang="en-US" sz="2400" dirty="0" err="1">
                <a:latin typeface="Arial" charset="0"/>
                <a:cs typeface="Arial" charset="0"/>
              </a:rPr>
              <a:t>pelet</a:t>
            </a:r>
            <a:r>
              <a:rPr lang="en-US" sz="2400" dirty="0">
                <a:latin typeface="Arial" charset="0"/>
                <a:cs typeface="Arial" charset="0"/>
              </a:rPr>
              <a:t>, </a:t>
            </a:r>
            <a:r>
              <a:rPr lang="en-US" sz="2400" i="1" dirty="0">
                <a:latin typeface="Arial" charset="0"/>
                <a:cs typeface="Arial" charset="0"/>
              </a:rPr>
              <a:t>flake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028" name="Picture 4" descr="Bentuk pakan ternak yang diproduksi berbeda-beda yaitu pakan berbentuk  tepung (mash), pelet (silinder), dan butiran atau granula atau pecahan  (crumble). Pakan berbentuk tepung umumnya untuk ayam DOC broiler dan  petelur (layer). Pak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2914" r="930" b="6226"/>
          <a:stretch/>
        </p:blipFill>
        <p:spPr bwMode="auto">
          <a:xfrm>
            <a:off x="5850279" y="1466352"/>
            <a:ext cx="6020365" cy="455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7"/>
          <p:cNvGrpSpPr/>
          <p:nvPr/>
        </p:nvGrpSpPr>
        <p:grpSpPr>
          <a:xfrm>
            <a:off x="1105469" y="5008728"/>
            <a:ext cx="4585648" cy="1849272"/>
            <a:chOff x="0" y="0"/>
            <a:chExt cx="5619750" cy="2609850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2686050" cy="2609850"/>
              <a:chOff x="0" y="0"/>
              <a:chExt cx="2686050" cy="2609850"/>
            </a:xfrm>
          </p:grpSpPr>
          <p:pic>
            <p:nvPicPr>
              <p:cNvPr id="13" name="Picture 12" descr="INFO TERNAK: MELIHAT MUTU DEDAK PADI">
                <a:extLst>
                  <a:ext uri="{FF2B5EF4-FFF2-40B4-BE49-F238E27FC236}">
                    <a16:creationId xmlns:a16="http://schemas.microsoft.com/office/drawing/2014/main" id="{C2B59F8C-513B-0AB5-9BF1-E47BD71111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300" y="0"/>
                <a:ext cx="2524125" cy="2301240"/>
              </a:xfrm>
              <a:prstGeom prst="rect">
                <a:avLst/>
              </a:prstGeom>
              <a:noFill/>
              <a:extLst/>
            </p:spPr>
          </p:pic>
          <p:sp>
            <p:nvSpPr>
              <p:cNvPr id="14" name="Text Box 53"/>
              <p:cNvSpPr txBox="1"/>
              <p:nvPr/>
            </p:nvSpPr>
            <p:spPr>
              <a:xfrm>
                <a:off x="0" y="2314575"/>
                <a:ext cx="2686050" cy="29527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12. Pakan buatan bentuk tepung 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686050" y="9525"/>
              <a:ext cx="2933700" cy="2600325"/>
              <a:chOff x="0" y="0"/>
              <a:chExt cx="2933700" cy="2600325"/>
            </a:xfrm>
          </p:grpSpPr>
          <p:sp>
            <p:nvSpPr>
              <p:cNvPr id="11" name="Text Box 26"/>
              <p:cNvSpPr txBox="1"/>
              <p:nvPr/>
            </p:nvSpPr>
            <p:spPr>
              <a:xfrm>
                <a:off x="0" y="2305050"/>
                <a:ext cx="2933700" cy="29527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13. Pakan buatan jenis butiran/crumble</a:t>
                </a: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2240983-7B11-9F74-68E5-26093A7E3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25" y="0"/>
                <a:ext cx="2714625" cy="230124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</p:grpSp>
      </p:grpSp>
    </p:spTree>
    <p:extLst>
      <p:ext uri="{BB962C8B-B14F-4D97-AF65-F5344CB8AC3E}">
        <p14:creationId xmlns:p14="http://schemas.microsoft.com/office/powerpoint/2010/main" val="2261840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99530" y="777922"/>
            <a:ext cx="5887873" cy="777922"/>
          </a:xfrm>
        </p:spPr>
        <p:txBody>
          <a:bodyPr/>
          <a:lstStyle/>
          <a:p>
            <a:pPr eaLnBrk="1" hangingPunct="1"/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Nutrien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Ikan</a:t>
            </a: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962207"/>
              </p:ext>
            </p:extLst>
          </p:nvPr>
        </p:nvGraphicFramePr>
        <p:xfrm>
          <a:off x="1924335" y="1624083"/>
          <a:ext cx="8270544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93080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18" y="526481"/>
            <a:ext cx="9002531" cy="865591"/>
          </a:xfrm>
          <a:solidFill>
            <a:srgbClr val="FFFF00"/>
          </a:solidFill>
        </p:spPr>
        <p:txBody>
          <a:bodyPr anchor="ctr"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Protein </a:t>
            </a:r>
            <a:r>
              <a:rPr lang="en-US" sz="2800" b="1" dirty="0" err="1" smtClean="0">
                <a:solidFill>
                  <a:schemeClr val="bg1"/>
                </a:solidFill>
              </a:rPr>
              <a:t>Hewani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Nabati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3670786"/>
              </p:ext>
            </p:extLst>
          </p:nvPr>
        </p:nvGraphicFramePr>
        <p:xfrm>
          <a:off x="1981200" y="16002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2068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934" y="955342"/>
            <a:ext cx="9040900" cy="816018"/>
          </a:xfrm>
          <a:solidFill>
            <a:srgbClr val="FFFF00"/>
          </a:solidFill>
        </p:spPr>
        <p:txBody>
          <a:bodyPr/>
          <a:lstStyle/>
          <a:p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Keunggulan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Protein </a:t>
            </a:r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Hewani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43342"/>
              </p:ext>
            </p:extLst>
          </p:nvPr>
        </p:nvGraphicFramePr>
        <p:xfrm>
          <a:off x="1524000" y="1600200"/>
          <a:ext cx="9144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1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7999" y="780264"/>
            <a:ext cx="9016504" cy="802876"/>
          </a:xfrm>
        </p:spPr>
        <p:txBody>
          <a:bodyPr/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Alur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Pengolahan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26204106"/>
              </p:ext>
            </p:extLst>
          </p:nvPr>
        </p:nvGraphicFramePr>
        <p:xfrm>
          <a:off x="1981200" y="1619535"/>
          <a:ext cx="8153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817410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90287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664" y="1780749"/>
            <a:ext cx="10770240" cy="4401687"/>
          </a:xfrm>
        </p:spPr>
        <p:txBody>
          <a:bodyPr>
            <a:noAutofit/>
          </a:bodyPr>
          <a:lstStyle/>
          <a:p>
            <a:pPr lvl="0"/>
            <a:r>
              <a:rPr lang="id-ID" sz="2400" b="1" dirty="0">
                <a:latin typeface="Arial Narrow" panose="020B0606020202030204" pitchFamily="34" charset="0"/>
              </a:rPr>
              <a:t>Pakan yang diberikan harus memiliki label SNI dan terdaftar di KKP, pakan yang diberikan disesuaikan dengan umur dan bobot udang.</a:t>
            </a:r>
          </a:p>
          <a:p>
            <a:pPr lvl="0"/>
            <a:r>
              <a:rPr lang="id-ID" sz="2400" b="1" dirty="0">
                <a:latin typeface="Arial Narrow" panose="020B0606020202030204" pitchFamily="34" charset="0"/>
              </a:rPr>
              <a:t>Pakan selama DOC awal hingga hari 30 adalah bentuk </a:t>
            </a:r>
            <a:r>
              <a:rPr lang="id-ID" sz="2400" b="1" dirty="0" smtClean="0">
                <a:latin typeface="Arial Narrow" panose="020B0606020202030204" pitchFamily="34" charset="0"/>
              </a:rPr>
              <a:t>tepung</a:t>
            </a:r>
            <a:endParaRPr lang="id-ID" sz="2400" b="1" dirty="0">
              <a:latin typeface="Arial Narrow" panose="020B0606020202030204" pitchFamily="34" charset="0"/>
            </a:endParaRPr>
          </a:p>
          <a:p>
            <a:r>
              <a:rPr lang="id-ID" sz="2400" b="1" dirty="0" smtClean="0">
                <a:latin typeface="Arial Narrow" panose="020B0606020202030204" pitchFamily="34" charset="0"/>
              </a:rPr>
              <a:t>Pemberian </a:t>
            </a:r>
            <a:r>
              <a:rPr lang="id-ID" sz="2400" b="1" dirty="0">
                <a:latin typeface="Arial Narrow" panose="020B0606020202030204" pitchFamily="34" charset="0"/>
              </a:rPr>
              <a:t>pakan selama DOC awal hingga hari 30 adalah bentuk tepung atau menggunakan metode pakan buta (</a:t>
            </a:r>
            <a:r>
              <a:rPr lang="id-ID" sz="2400" b="1" i="1" dirty="0">
                <a:latin typeface="Arial Narrow" panose="020B0606020202030204" pitchFamily="34" charset="0"/>
              </a:rPr>
              <a:t>blind feeding</a:t>
            </a:r>
            <a:r>
              <a:rPr lang="id-ID" sz="2400" b="1" dirty="0">
                <a:latin typeface="Arial Narrow" panose="020B0606020202030204" pitchFamily="34" charset="0"/>
              </a:rPr>
              <a:t>) </a:t>
            </a:r>
            <a:endParaRPr lang="id-ID" sz="2400" b="1" dirty="0" smtClean="0">
              <a:latin typeface="Arial Narrow" panose="020B0606020202030204" pitchFamily="34" charset="0"/>
            </a:endParaRPr>
          </a:p>
          <a:p>
            <a:r>
              <a:rPr lang="id-ID" sz="2400" b="1" dirty="0">
                <a:latin typeface="Arial Narrow" panose="020B0606020202030204" pitchFamily="34" charset="0"/>
              </a:rPr>
              <a:t>S</a:t>
            </a:r>
            <a:r>
              <a:rPr lang="id-ID" sz="2400" b="1" dirty="0" smtClean="0">
                <a:latin typeface="Arial Narrow" panose="020B0606020202030204" pitchFamily="34" charset="0"/>
              </a:rPr>
              <a:t>etelah </a:t>
            </a:r>
            <a:r>
              <a:rPr lang="id-ID" sz="2400" b="1" dirty="0">
                <a:latin typeface="Arial Narrow" panose="020B0606020202030204" pitchFamily="34" charset="0"/>
              </a:rPr>
              <a:t>DOC 30 bentuk crumble/butiran, kemudian pelet   diperhitungkan berdasarkan hasil </a:t>
            </a:r>
            <a:r>
              <a:rPr lang="id-ID" sz="2400" b="1" i="1" dirty="0">
                <a:latin typeface="Arial Narrow" panose="020B0606020202030204" pitchFamily="34" charset="0"/>
              </a:rPr>
              <a:t>sampling </a:t>
            </a:r>
            <a:r>
              <a:rPr lang="id-ID" sz="2400" b="1" dirty="0">
                <a:latin typeface="Arial Narrow" panose="020B0606020202030204" pitchFamily="34" charset="0"/>
              </a:rPr>
              <a:t>bobot mingguan dan kontrol </a:t>
            </a:r>
            <a:r>
              <a:rPr lang="id-ID" sz="2400" b="1" dirty="0" smtClean="0">
                <a:latin typeface="Arial Narrow" panose="020B0606020202030204" pitchFamily="34" charset="0"/>
              </a:rPr>
              <a:t>anco, diberikan </a:t>
            </a:r>
            <a:r>
              <a:rPr lang="id-ID" sz="2400" b="1" dirty="0">
                <a:latin typeface="Arial Narrow" panose="020B0606020202030204" pitchFamily="34" charset="0"/>
              </a:rPr>
              <a:t>dengan frekuensi 4-5 kali sehari. Pemberian pakan dilakukan di bagian pinggir petak tambak dengan cara </a:t>
            </a:r>
            <a:r>
              <a:rPr lang="id-ID" sz="2400" b="1" dirty="0" smtClean="0">
                <a:latin typeface="Arial Narrow" panose="020B0606020202030204" pitchFamily="34" charset="0"/>
              </a:rPr>
              <a:t>menaburkan</a:t>
            </a:r>
            <a:r>
              <a:rPr lang="en-US" sz="2400" b="1" dirty="0" smtClean="0">
                <a:latin typeface="Arial Narrow" panose="020B0606020202030204" pitchFamily="34" charset="0"/>
              </a:rPr>
              <a:t>,</a:t>
            </a:r>
          </a:p>
          <a:p>
            <a:r>
              <a:rPr lang="id-ID" sz="2400" b="1" dirty="0">
                <a:latin typeface="Arial Narrow" panose="020B0606020202030204" pitchFamily="34" charset="0"/>
              </a:rPr>
              <a:t>Pakan setelah DOC 30 bentuk crumble/butiran dan pelet </a:t>
            </a:r>
          </a:p>
          <a:p>
            <a:pPr marL="0" indent="0">
              <a:buNone/>
            </a:pPr>
            <a:endParaRPr lang="id-ID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1950" y="781050"/>
            <a:ext cx="8707836" cy="5715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Jenis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Pakan Komersial</a:t>
            </a:r>
            <a:endParaRPr lang="id-ID" sz="2400" dirty="0"/>
          </a:p>
        </p:txBody>
      </p:sp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7295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76" y="1449002"/>
            <a:ext cx="10940838" cy="748285"/>
          </a:xfrm>
        </p:spPr>
        <p:txBody>
          <a:bodyPr/>
          <a:lstStyle/>
          <a:p>
            <a:r>
              <a:rPr lang="id-ID" sz="32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32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id-ID" sz="3200" b="1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3200" b="1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ian</a:t>
            </a:r>
            <a:r>
              <a:rPr lang="id-ID" sz="3200" b="1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32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id-ID" sz="3200" b="1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32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3200" b="1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32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32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id-ID" sz="3200" b="1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id-ID" sz="3200" b="1" i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</a:t>
            </a:r>
            <a:r>
              <a:rPr lang="id-ID" sz="3200" b="1" i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</a:t>
            </a:r>
            <a:r>
              <a:rPr lang="id-ID" sz="3200" b="1" i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 F</a:t>
            </a:r>
            <a:r>
              <a:rPr lang="id-ID" sz="3200" b="1" i="1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</a:t>
            </a:r>
            <a:r>
              <a:rPr lang="id-ID" sz="3200" b="1" i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3200" b="1" i="1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3200" b="1" i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3200" b="1" i="1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id-ID" sz="32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id-ID" sz="32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/>
            </a:r>
            <a:br>
              <a:rPr lang="id-ID" sz="32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527" y="2107508"/>
            <a:ext cx="9460054" cy="2805686"/>
          </a:xfrm>
        </p:spPr>
        <p:txBody>
          <a:bodyPr>
            <a:noAutofit/>
          </a:bodyPr>
          <a:lstStyle/>
          <a:p>
            <a:pPr marL="639763" indent="-457200">
              <a:buFont typeface="+mj-lt"/>
              <a:buAutoNum type="arabicParenR"/>
            </a:pP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 bud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-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tuhan 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lum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dih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tung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id-ID" sz="2400" kern="100" spc="1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 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</a:t>
            </a:r>
            <a:r>
              <a:rPr lang="id-ID" sz="2400" kern="10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t.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9763" marR="229870" indent="-457200" algn="just">
              <a:lnSpc>
                <a:spcPct val="115000"/>
              </a:lnSpc>
              <a:buFont typeface="+mj-lt"/>
              <a:buAutoNum type="arabicParenR"/>
            </a:pP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mbe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ian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 h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 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rt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masi 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nuru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R,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masi A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R, 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oplankton 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ooplankton)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spc="-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 te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teksi 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nsp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ransi air t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mbak.</a:t>
            </a:r>
            <a:endParaRPr lang="id-ID" sz="2400" kern="1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id-ID" sz="2400" dirty="0"/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22801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772" y="1132764"/>
            <a:ext cx="9889960" cy="1009935"/>
          </a:xfrm>
        </p:spPr>
        <p:txBody>
          <a:bodyPr/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Dosis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/feeding rate,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frekuensi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berat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724524"/>
              </p:ext>
            </p:extLst>
          </p:nvPr>
        </p:nvGraphicFramePr>
        <p:xfrm>
          <a:off x="1035075" y="2380185"/>
          <a:ext cx="9773952" cy="4256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2594">
                  <a:extLst>
                    <a:ext uri="{9D8B030D-6E8A-4147-A177-3AD203B41FA5}">
                      <a16:colId xmlns:a16="http://schemas.microsoft.com/office/drawing/2014/main" val="823109699"/>
                    </a:ext>
                  </a:extLst>
                </a:gridCol>
                <a:gridCol w="1669391">
                  <a:extLst>
                    <a:ext uri="{9D8B030D-6E8A-4147-A177-3AD203B41FA5}">
                      <a16:colId xmlns:a16="http://schemas.microsoft.com/office/drawing/2014/main" val="392546602"/>
                    </a:ext>
                  </a:extLst>
                </a:gridCol>
                <a:gridCol w="2721068">
                  <a:extLst>
                    <a:ext uri="{9D8B030D-6E8A-4147-A177-3AD203B41FA5}">
                      <a16:colId xmlns:a16="http://schemas.microsoft.com/office/drawing/2014/main" val="1749158192"/>
                    </a:ext>
                  </a:extLst>
                </a:gridCol>
                <a:gridCol w="1751492">
                  <a:extLst>
                    <a:ext uri="{9D8B030D-6E8A-4147-A177-3AD203B41FA5}">
                      <a16:colId xmlns:a16="http://schemas.microsoft.com/office/drawing/2014/main" val="1714777602"/>
                    </a:ext>
                  </a:extLst>
                </a:gridCol>
                <a:gridCol w="2879407">
                  <a:extLst>
                    <a:ext uri="{9D8B030D-6E8A-4147-A177-3AD203B41FA5}">
                      <a16:colId xmlns:a16="http://schemas.microsoft.com/office/drawing/2014/main" val="3766968136"/>
                    </a:ext>
                  </a:extLst>
                </a:gridCol>
              </a:tblGrid>
              <a:tr h="1046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No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Dosis (%)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Berat udang (gr)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Frekuensi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Bentuk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000918"/>
                  </a:ext>
                </a:extLst>
              </a:tr>
              <a:tr h="1049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1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id-ID" sz="2400">
                          <a:effectLst/>
                        </a:rPr>
                        <a:t>20 – 10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id-ID" sz="2400">
                          <a:effectLst/>
                        </a:rPr>
                        <a:t>0,1 – </a:t>
                      </a:r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id-ID" sz="2400">
                          <a:effectLst/>
                        </a:rPr>
                        <a:t>,0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id-ID" sz="2400">
                          <a:effectLst/>
                        </a:rPr>
                        <a:t>2</a:t>
                      </a:r>
                      <a:r>
                        <a:rPr lang="en-US" sz="2400">
                          <a:effectLst/>
                        </a:rPr>
                        <a:t> x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Bubuk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2635392"/>
                  </a:ext>
                </a:extLst>
              </a:tr>
              <a:tr h="1046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2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id-ID" sz="2400">
                          <a:effectLst/>
                        </a:rPr>
                        <a:t>6 – 4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r>
                        <a:rPr lang="id-ID" sz="2400">
                          <a:effectLst/>
                        </a:rPr>
                        <a:t>,0 – </a:t>
                      </a:r>
                      <a:r>
                        <a:rPr lang="en-US" sz="2400">
                          <a:effectLst/>
                        </a:rPr>
                        <a:t>10</a:t>
                      </a:r>
                      <a:r>
                        <a:rPr lang="id-ID" sz="2400">
                          <a:effectLst/>
                        </a:rPr>
                        <a:t>,0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r>
                        <a:rPr lang="en-US" sz="2400">
                          <a:effectLst/>
                        </a:rPr>
                        <a:t> x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</a:t>
                      </a:r>
                      <a:r>
                        <a:rPr lang="id-ID" sz="2400">
                          <a:effectLst/>
                        </a:rPr>
                        <a:t>rumble/butiran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0669170"/>
                  </a:ext>
                </a:extLst>
              </a:tr>
              <a:tr h="1113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3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</a:t>
                      </a:r>
                      <a:r>
                        <a:rPr lang="id-ID" sz="2400" dirty="0">
                          <a:effectLst/>
                        </a:rPr>
                        <a:t> – 2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</a:t>
                      </a:r>
                      <a:r>
                        <a:rPr lang="id-ID" sz="2400" dirty="0">
                          <a:effectLst/>
                        </a:rPr>
                        <a:t>,0 – </a:t>
                      </a:r>
                      <a:r>
                        <a:rPr lang="en-US" sz="2400" dirty="0">
                          <a:effectLst/>
                        </a:rPr>
                        <a:t>30</a:t>
                      </a:r>
                      <a:r>
                        <a:rPr lang="id-ID" sz="2400" dirty="0">
                          <a:effectLst/>
                        </a:rPr>
                        <a:t>,0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3 - </a:t>
                      </a:r>
                      <a:r>
                        <a:rPr lang="id-ID" sz="2400" dirty="0">
                          <a:effectLst/>
                        </a:rPr>
                        <a:t>4</a:t>
                      </a:r>
                      <a:r>
                        <a:rPr lang="en-US" sz="2400" dirty="0">
                          <a:effectLst/>
                        </a:rPr>
                        <a:t> x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Pellet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3294166"/>
                  </a:ext>
                </a:extLst>
              </a:tr>
            </a:tbl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586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32" y="1078172"/>
            <a:ext cx="8880026" cy="638597"/>
          </a:xfrm>
        </p:spPr>
        <p:txBody>
          <a:bodyPr/>
          <a:lstStyle/>
          <a:p>
            <a:r>
              <a:rPr lang="id-ID" sz="3200" b="1" dirty="0">
                <a:latin typeface="Arial" panose="020B0604020202020204" pitchFamily="34" charset="0"/>
                <a:cs typeface="Arial" panose="020B0604020202020204" pitchFamily="34" charset="0"/>
              </a:rPr>
              <a:t>Standar Kualitas  Pakan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662385"/>
              </p:ext>
            </p:extLst>
          </p:nvPr>
        </p:nvGraphicFramePr>
        <p:xfrm>
          <a:off x="245660" y="1665026"/>
          <a:ext cx="11723427" cy="50535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991367">
                  <a:extLst>
                    <a:ext uri="{9D8B030D-6E8A-4147-A177-3AD203B41FA5}">
                      <a16:colId xmlns:a16="http://schemas.microsoft.com/office/drawing/2014/main" val="4178797310"/>
                    </a:ext>
                  </a:extLst>
                </a:gridCol>
                <a:gridCol w="5732060">
                  <a:extLst>
                    <a:ext uri="{9D8B030D-6E8A-4147-A177-3AD203B41FA5}">
                      <a16:colId xmlns:a16="http://schemas.microsoft.com/office/drawing/2014/main" val="1238223013"/>
                    </a:ext>
                  </a:extLst>
                </a:gridCol>
              </a:tblGrid>
              <a:tr h="668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Pakan Normal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Pakan Rusak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45576"/>
                  </a:ext>
                </a:extLst>
              </a:tr>
              <a:tr h="2762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Fisik :   - Tidak jamuran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Tidak basah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Tidak menggumpal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Tidak hancur/berdebu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Bau khas pellet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Kemasan utuh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Fisik :   -  Jamuran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 Basah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 Menggumpal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 Hancur/berdebu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 Bau apek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-  Kemmasan rusak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148803"/>
                  </a:ext>
                </a:extLst>
              </a:tr>
              <a:tr h="811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Water stability antara 2 – 3 jam</a:t>
                      </a:r>
                      <a:endParaRPr lang="id-ID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Water stability &lt; 2 jam atau &gt; 3 jam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4241722"/>
                  </a:ext>
                </a:extLst>
              </a:tr>
              <a:tr h="811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Attractant : Menyengat/disukai udang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Attractant : tidak menyengat</a:t>
                      </a:r>
                      <a:endParaRPr lang="id-ID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3411672"/>
                  </a:ext>
                </a:extLst>
              </a:tr>
            </a:tbl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6502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Rounded Rectangle 6"/>
          <p:cNvSpPr/>
          <p:nvPr/>
        </p:nvSpPr>
        <p:spPr>
          <a:xfrm>
            <a:off x="614153" y="791567"/>
            <a:ext cx="9717201" cy="66874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Fermentasi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proses pemutusan protein rantai panjang menjadi protein yang lebih sederhana</a:t>
            </a:r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669073" y="1500252"/>
          <a:ext cx="10849637" cy="5357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18331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816" y="1121458"/>
            <a:ext cx="7651727" cy="693694"/>
          </a:xfrm>
        </p:spPr>
        <p:txBody>
          <a:bodyPr/>
          <a:lstStyle/>
          <a:p>
            <a:r>
              <a:rPr lang="id-ID" sz="3200" b="1" dirty="0">
                <a:latin typeface="Arial" panose="020B0604020202020204" pitchFamily="34" charset="0"/>
                <a:cs typeface="Arial" panose="020B0604020202020204" pitchFamily="34" charset="0"/>
              </a:rPr>
              <a:t>Cara Pemberian Pakan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21" y="2175749"/>
            <a:ext cx="7999744" cy="3610902"/>
          </a:xfrm>
        </p:spPr>
        <p:txBody>
          <a:bodyPr/>
          <a:lstStyle/>
          <a:p>
            <a:r>
              <a:rPr lang="id-ID" dirty="0"/>
              <a:t>Frekuensi pemberian pakan per hari adalah 4 - 5 kali, tergantung pada jumlah pakan per harinya. Pemberian pakan 5 kali dilakukan bila pakan per hari lebih dari 60 </a:t>
            </a:r>
            <a:r>
              <a:rPr lang="id-ID" dirty="0" smtClean="0"/>
              <a:t>kg</a:t>
            </a:r>
            <a:r>
              <a:rPr lang="en-US" dirty="0" smtClean="0"/>
              <a:t>,</a:t>
            </a:r>
          </a:p>
          <a:p>
            <a:r>
              <a:rPr lang="id-ID" dirty="0"/>
              <a:t>Penebaran pakan dilakukan dengan </a:t>
            </a:r>
            <a:r>
              <a:rPr lang="en-US" dirty="0" err="1" smtClean="0"/>
              <a:t>disebar</a:t>
            </a:r>
            <a:r>
              <a:rPr lang="id-ID" dirty="0" smtClean="0"/>
              <a:t> </a:t>
            </a:r>
            <a:r>
              <a:rPr lang="id-ID" dirty="0"/>
              <a:t>secara merata di feeding </a:t>
            </a:r>
            <a:r>
              <a:rPr lang="id-ID" dirty="0" smtClean="0"/>
              <a:t>area</a:t>
            </a:r>
            <a:r>
              <a:rPr lang="en-US" dirty="0" smtClean="0"/>
              <a:t>/</a:t>
            </a:r>
            <a:r>
              <a:rPr lang="en-US" dirty="0" err="1" smtClean="0"/>
              <a:t>pinggir</a:t>
            </a:r>
            <a:r>
              <a:rPr lang="id-ID" dirty="0" smtClean="0"/>
              <a:t>. </a:t>
            </a:r>
            <a:r>
              <a:rPr lang="id-ID" dirty="0"/>
              <a:t>Penebaran pakan  per kalinya membutuh-kan waktu 15 menit</a:t>
            </a:r>
            <a:r>
              <a:rPr lang="id-ID" dirty="0" smtClean="0"/>
              <a:t>.</a:t>
            </a:r>
            <a:endParaRPr lang="en-US" dirty="0" smtClean="0"/>
          </a:p>
          <a:p>
            <a:r>
              <a:rPr lang="en-US" dirty="0"/>
              <a:t>J</a:t>
            </a:r>
            <a:r>
              <a:rPr lang="id-ID" dirty="0" smtClean="0"/>
              <a:t>adwal </a:t>
            </a:r>
            <a:r>
              <a:rPr lang="id-ID" dirty="0"/>
              <a:t>waktu pemberian pakan :</a:t>
            </a:r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id-ID" dirty="0" smtClean="0"/>
              <a:t>Pakan </a:t>
            </a:r>
            <a:r>
              <a:rPr lang="id-ID" dirty="0"/>
              <a:t>4 kali :  jam  06.30,  11.00,  16.00,  21.00.</a:t>
            </a:r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id-ID" dirty="0" smtClean="0"/>
              <a:t>Pakan </a:t>
            </a:r>
            <a:r>
              <a:rPr lang="id-ID" dirty="0"/>
              <a:t>5 kali :  jam  06.30,  10.30,  14.30,  18.30,  22.30.</a:t>
            </a:r>
          </a:p>
          <a:p>
            <a:endParaRPr lang="id-ID" dirty="0"/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7" name="Picture 6" descr="D:\0. II PMTC 2024\FOTO AKTIVITAS\201412A0 Tambak DIY\02122014419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336" y="3889612"/>
            <a:ext cx="3433342" cy="238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D:\0. II PMTC 2024\FOTO AKTIVITAS\201412A0 Tambak DIY\02122014420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914" y="1665027"/>
            <a:ext cx="3437468" cy="21889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4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237" y="957685"/>
            <a:ext cx="9002856" cy="584512"/>
          </a:xfrm>
        </p:spPr>
        <p:txBody>
          <a:bodyPr/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id-ID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Pemberian Pakan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414" y="1678675"/>
            <a:ext cx="10510932" cy="4981432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id-ID" dirty="0"/>
              <a:t>Semua kincir dimatikan 15 menit sebelum penebaran pakan dilakukan.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dirty="0"/>
              <a:t>Pakan berbentuk </a:t>
            </a:r>
            <a:r>
              <a:rPr lang="id-ID" i="1" dirty="0"/>
              <a:t>crumble </a:t>
            </a:r>
            <a:r>
              <a:rPr lang="id-ID" dirty="0"/>
              <a:t> (01, 02 dan 03) sebelum ditebar dibasahi air terlebih dahulu supaya tidak terapung.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dirty="0"/>
              <a:t>Pakan ditebar merata di feeding area.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dirty="0"/>
              <a:t>Pemberian pakan di anco diberikan setelah penebaran pakan selesai. Pakan ditebar merata dalam anco, selanjutnya anco diturunkan perlahan-lahan ke dalam air sampai di dasar tambak.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dirty="0"/>
              <a:t>Pada waktu yang telah ditentukan sesuai program, anco diangkat perlahan untuk diperiksa sisa pakan dan kondisi udangnya.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dirty="0"/>
              <a:t>Kincir dihidupkan kembali setelah cek anco.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Pada saat periode pakan berlangsung, kincir dalam keadaan mati, kecuali bila kandungan oksigen terlarut dalam air tambak  rendah</a:t>
            </a: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9965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41610" y="1339701"/>
            <a:ext cx="9721755" cy="447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750"/>
              </a:lnSpc>
              <a:spcBef>
                <a:spcPts val="30"/>
              </a:spcBef>
            </a:pP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800"/>
              </a:lnSpc>
              <a:spcBef>
                <a:spcPts val="15"/>
              </a:spcBef>
            </a:pPr>
            <a:r>
              <a:rPr lang="id-ID" sz="2400" kern="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500" marR="176530">
              <a:lnSpc>
                <a:spcPct val="114000"/>
              </a:lnSpc>
            </a:pP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kondisi </a:t>
            </a: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rt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ntu: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berenang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 pe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muka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 k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h, t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 di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mbe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ian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n, 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nafsu makan ud</a:t>
            </a:r>
            <a:r>
              <a:rPr lang="id-ID" sz="2400" kern="100" spc="1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</a:t>
            </a:r>
            <a:r>
              <a:rPr lang="id-ID" sz="2400" kern="10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nd</a:t>
            </a: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600"/>
              </a:lnSpc>
              <a:spcBef>
                <a:spcPts val="25"/>
              </a:spcBef>
            </a:pPr>
            <a:r>
              <a:rPr lang="id-ID" sz="2400" kern="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id-ID" sz="2400" kern="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id-ID" sz="2400" kern="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500"/>
            <a:r>
              <a:rPr lang="id-ID" sz="2400" b="1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</a:t>
            </a:r>
            <a:r>
              <a:rPr lang="id-ID" sz="24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</a:t>
            </a:r>
            <a:r>
              <a:rPr lang="id-ID" sz="24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A</a:t>
            </a:r>
            <a:r>
              <a:rPr lang="id-ID" sz="24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400" b="1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id-ID" sz="24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750"/>
              </a:lnSpc>
              <a:spcBef>
                <a:spcPts val="30"/>
              </a:spcBef>
            </a:pPr>
            <a:r>
              <a:rPr lang="id-ID" sz="2400" kern="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d-ID" sz="2400" kern="100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96913" marR="902970" indent="-514350">
              <a:lnSpc>
                <a:spcPct val="114000"/>
              </a:lnSpc>
              <a:buFont typeface="+mj-lt"/>
              <a:buAutoNum type="arabicParenR"/>
            </a:pP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osi</a:t>
            </a:r>
            <a:r>
              <a:rPr lang="id-ID" sz="2400" kern="100" spc="5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di das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 h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 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lam 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r/tidak mirin</a:t>
            </a:r>
            <a:r>
              <a:rPr lang="id-ID" sz="2400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posisi 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iring me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-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di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te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kumpul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lam s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sisi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696913" marR="240030" indent="-514350">
              <a:lnSpc>
                <a:spcPct val="115000"/>
              </a:lnSpc>
              <a:buFont typeface="+mj-lt"/>
              <a:buAutoNum type="arabicParenR"/>
            </a:pPr>
            <a:r>
              <a:rPr lang="id-ID" sz="2400" kern="100" spc="1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</a:t>
            </a:r>
            <a:r>
              <a:rPr lang="id-ID" sz="2400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ika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posisi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m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ring</a:t>
            </a:r>
            <a:r>
              <a:rPr lang="id-ID" sz="2400" kern="100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rp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ruh t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rh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 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info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masi </a:t>
            </a:r>
            <a:r>
              <a:rPr lang="id-ID" sz="2400" kern="100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fsu m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ud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</a:t>
            </a:r>
            <a:r>
              <a:rPr lang="id-ID" sz="2400" kern="1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 </a:t>
            </a:r>
            <a:r>
              <a:rPr lang="id-ID" sz="2400" kern="100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id-ID" sz="2400" kern="1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id-ID" sz="2400" kern="100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id-ID" sz="24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k.</a:t>
            </a:r>
            <a:endParaRPr lang="id-ID" sz="2400" kern="1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9266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237" y="1094162"/>
            <a:ext cx="9002856" cy="584512"/>
          </a:xfrm>
        </p:spPr>
        <p:txBody>
          <a:bodyPr/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id-ID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Penambahan dan Pengurangan Pakan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522094"/>
              </p:ext>
            </p:extLst>
          </p:nvPr>
        </p:nvGraphicFramePr>
        <p:xfrm>
          <a:off x="655093" y="1924327"/>
          <a:ext cx="10194877" cy="446282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70597">
                  <a:extLst>
                    <a:ext uri="{9D8B030D-6E8A-4147-A177-3AD203B41FA5}">
                      <a16:colId xmlns:a16="http://schemas.microsoft.com/office/drawing/2014/main" val="3644285875"/>
                    </a:ext>
                  </a:extLst>
                </a:gridCol>
                <a:gridCol w="3036772">
                  <a:extLst>
                    <a:ext uri="{9D8B030D-6E8A-4147-A177-3AD203B41FA5}">
                      <a16:colId xmlns:a16="http://schemas.microsoft.com/office/drawing/2014/main" val="2973083090"/>
                    </a:ext>
                  </a:extLst>
                </a:gridCol>
                <a:gridCol w="3687508">
                  <a:extLst>
                    <a:ext uri="{9D8B030D-6E8A-4147-A177-3AD203B41FA5}">
                      <a16:colId xmlns:a16="http://schemas.microsoft.com/office/drawing/2014/main" val="3522885074"/>
                    </a:ext>
                  </a:extLst>
                </a:gridCol>
              </a:tblGrid>
              <a:tr h="7438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" algn="l"/>
                          <a:tab pos="8458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		Sisa Pakan di Anco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Skor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effectLst/>
                        </a:rPr>
                        <a:t>Penyesuaian Pakan</a:t>
                      </a:r>
                      <a:endParaRPr lang="id-ID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700714"/>
                  </a:ext>
                </a:extLst>
              </a:tr>
              <a:tr h="743804"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  <a:tabLst>
                          <a:tab pos="6172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Habis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id-ID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Ditambah 5 %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573939"/>
                  </a:ext>
                </a:extLst>
              </a:tr>
              <a:tr h="743804"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  <a:tabLst>
                          <a:tab pos="6172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&lt; 10 %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Tetap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812017"/>
                  </a:ext>
                </a:extLst>
              </a:tr>
              <a:tr h="743804"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  <a:tabLst>
                          <a:tab pos="6172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10 – 25 %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effectLst/>
                        </a:rPr>
                        <a:t>Dikurangi 10 %</a:t>
                      </a:r>
                      <a:endParaRPr lang="id-ID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99605"/>
                  </a:ext>
                </a:extLst>
              </a:tr>
              <a:tr h="743804"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  <a:tabLst>
                          <a:tab pos="6172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25 – 50 %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Dikurangi 20 %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422626"/>
                  </a:ext>
                </a:extLst>
              </a:tr>
              <a:tr h="743804"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  <a:tabLst>
                          <a:tab pos="617220" algn="ctr"/>
                        </a:tabLs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&gt; 50 %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id-ID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effectLst/>
                        </a:rPr>
                        <a:t>Dikurangi 40 %</a:t>
                      </a:r>
                      <a:endParaRPr lang="id-ID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468812"/>
                  </a:ext>
                </a:extLst>
              </a:tr>
            </a:tbl>
          </a:graphicData>
        </a:graphic>
      </p:graphicFrame>
      <p:sp>
        <p:nvSpPr>
          <p:cNvPr id="5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9049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39" y="1449004"/>
            <a:ext cx="8443298" cy="666398"/>
          </a:xfrm>
        </p:spPr>
        <p:txBody>
          <a:bodyPr/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Feeding Rate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28" y="2238233"/>
            <a:ext cx="11436823" cy="4380931"/>
          </a:xfrm>
        </p:spPr>
        <p:txBody>
          <a:bodyPr>
            <a:noAutofit/>
          </a:bodyPr>
          <a:lstStyle/>
          <a:p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Feeding Rate merupakan persentase pemberian pakan harian yang ditentukan berdasarkan MBW dan dihitung dari biomass udang. Pakan yang dimaksud adalah pakan buatan yang mempunyai nilai nutrisi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Dalam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perhitungan FR, jumlah pakan alami yang dikonsumsi oleh udang diabaikan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Nilai FR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digunakan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sebagai pedoman pemberian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bukan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suatu nilai baku, tetapi tergantung kondisi budidaya yang selalu berubah-ubah.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Dalam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penerapan program pakan,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pemakaian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FR yang tepat dapat menghasilkan pertumbuhan optimal dan penggunaan pakan secara efisien (nilai FCR rendah).</a:t>
            </a:r>
          </a:p>
          <a:p>
            <a:endParaRPr 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699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05423"/>
              </p:ext>
            </p:extLst>
          </p:nvPr>
        </p:nvGraphicFramePr>
        <p:xfrm>
          <a:off x="1214651" y="1624082"/>
          <a:ext cx="9580728" cy="50087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24270">
                  <a:extLst>
                    <a:ext uri="{9D8B030D-6E8A-4147-A177-3AD203B41FA5}">
                      <a16:colId xmlns:a16="http://schemas.microsoft.com/office/drawing/2014/main" val="389290738"/>
                    </a:ext>
                  </a:extLst>
                </a:gridCol>
                <a:gridCol w="2395950">
                  <a:extLst>
                    <a:ext uri="{9D8B030D-6E8A-4147-A177-3AD203B41FA5}">
                      <a16:colId xmlns:a16="http://schemas.microsoft.com/office/drawing/2014/main" val="2893768776"/>
                    </a:ext>
                  </a:extLst>
                </a:gridCol>
                <a:gridCol w="2580254">
                  <a:extLst>
                    <a:ext uri="{9D8B030D-6E8A-4147-A177-3AD203B41FA5}">
                      <a16:colId xmlns:a16="http://schemas.microsoft.com/office/drawing/2014/main" val="560250356"/>
                    </a:ext>
                  </a:extLst>
                </a:gridCol>
                <a:gridCol w="2580254">
                  <a:extLst>
                    <a:ext uri="{9D8B030D-6E8A-4147-A177-3AD203B41FA5}">
                      <a16:colId xmlns:a16="http://schemas.microsoft.com/office/drawing/2014/main" val="2092714887"/>
                    </a:ext>
                  </a:extLst>
                </a:gridCol>
              </a:tblGrid>
              <a:tr h="556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(gram)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id-ID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(gram)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074309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67851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96325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5.75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89586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19778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71170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83610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465678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426346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977992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01257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91638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2.38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237240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668790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3.80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139102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372120"/>
                  </a:ext>
                </a:extLst>
              </a:tr>
              <a:tr h="27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3.56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id-ID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2.18</a:t>
                      </a:r>
                      <a:endParaRPr lang="id-ID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172677"/>
                  </a:ext>
                </a:extLst>
              </a:tr>
            </a:tbl>
          </a:graphicData>
        </a:graphic>
      </p:graphicFrame>
      <p:sp>
        <p:nvSpPr>
          <p:cNvPr id="42" name="Title 1"/>
          <p:cNvSpPr txBox="1">
            <a:spLocks/>
          </p:cNvSpPr>
          <p:nvPr/>
        </p:nvSpPr>
        <p:spPr>
          <a:xfrm>
            <a:off x="482339" y="971332"/>
            <a:ext cx="8443298" cy="666398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Feeding Rate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4183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39" y="1449004"/>
            <a:ext cx="8443298" cy="625456"/>
          </a:xfrm>
        </p:spPr>
        <p:txBody>
          <a:bodyPr/>
          <a:lstStyle/>
          <a:p>
            <a:r>
              <a:rPr lang="id-ID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Feed Conversion Ratio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 (FCR)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28" y="2429301"/>
            <a:ext cx="11436823" cy="4244453"/>
          </a:xfrm>
        </p:spPr>
        <p:txBody>
          <a:bodyPr>
            <a:noAutofit/>
          </a:bodyPr>
          <a:lstStyle/>
          <a:p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FCR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perbandingan antara jumlah pakan yang dipergunakan dengan biomass udang yang dihasilkan.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Nilai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FCR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baik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apabila sesuai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FCR standar atau FCR yang ditargetkan. Ada beberapa faktor penentu FCR standar, misalnya kualitas pakan, kepadatan udang dan lama pemeliharaan (DOC – </a:t>
            </a:r>
            <a:r>
              <a:rPr lang="id-ID" b="1" i="1" dirty="0">
                <a:latin typeface="Arial" panose="020B0604020202020204" pitchFamily="34" charset="0"/>
                <a:cs typeface="Arial" panose="020B0604020202020204" pitchFamily="34" charset="0"/>
              </a:rPr>
              <a:t>Day of Culture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padat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tebar 30 ekor/m</a:t>
            </a:r>
            <a:r>
              <a:rPr lang="id-ID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 dalam kondisi panen normal (SR : 60 – 70 %, MBW : 25 – 30 gr, DOC : 120-130 hari) target FCR nya antara 1,5 – 2,0.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FCR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suatu tambak intensif dikatakan baik/standar bila nilainya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1,5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- 2,0. </a:t>
            </a:r>
            <a:r>
              <a:rPr lang="id-I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 FCR &gt;2,0 dikatakan tinggi, artinya dianggap terjadi pemborosan pakan. Sebaliknya FCR &lt; 1,5 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dikatakan sangat istemewa, tetapi jarang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intensif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kami: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Panen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919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10,21 ton/ha)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48, pop 54.102, SR 67 %, FC 1,52</a:t>
            </a:r>
            <a:endParaRPr lang="id-I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d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80681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501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3865" y="773088"/>
            <a:ext cx="9771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Tabel</a:t>
            </a:r>
            <a:r>
              <a:rPr lang="en-US" dirty="0" smtClean="0"/>
              <a:t>..</a:t>
            </a:r>
            <a:r>
              <a:rPr lang="id-ID" dirty="0" smtClean="0"/>
              <a:t> Pemberian </a:t>
            </a:r>
            <a:r>
              <a:rPr lang="id-ID" dirty="0"/>
              <a:t>pakan pada udang vaname di </a:t>
            </a:r>
            <a:r>
              <a:rPr lang="id-ID" dirty="0" smtClean="0"/>
              <a:t>tambak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pemeliharaan</a:t>
            </a:r>
            <a:endParaRPr lang="id-ID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103313" y="1257302"/>
          <a:ext cx="9945687" cy="5344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8439">
                  <a:extLst>
                    <a:ext uri="{9D8B030D-6E8A-4147-A177-3AD203B41FA5}">
                      <a16:colId xmlns:a16="http://schemas.microsoft.com/office/drawing/2014/main" val="2330538167"/>
                    </a:ext>
                  </a:extLst>
                </a:gridCol>
                <a:gridCol w="1249179">
                  <a:extLst>
                    <a:ext uri="{9D8B030D-6E8A-4147-A177-3AD203B41FA5}">
                      <a16:colId xmlns:a16="http://schemas.microsoft.com/office/drawing/2014/main" val="2145902779"/>
                    </a:ext>
                  </a:extLst>
                </a:gridCol>
                <a:gridCol w="1949354">
                  <a:extLst>
                    <a:ext uri="{9D8B030D-6E8A-4147-A177-3AD203B41FA5}">
                      <a16:colId xmlns:a16="http://schemas.microsoft.com/office/drawing/2014/main" val="4124772551"/>
                    </a:ext>
                  </a:extLst>
                </a:gridCol>
                <a:gridCol w="1929463">
                  <a:extLst>
                    <a:ext uri="{9D8B030D-6E8A-4147-A177-3AD203B41FA5}">
                      <a16:colId xmlns:a16="http://schemas.microsoft.com/office/drawing/2014/main" val="2108274321"/>
                    </a:ext>
                  </a:extLst>
                </a:gridCol>
                <a:gridCol w="2406856">
                  <a:extLst>
                    <a:ext uri="{9D8B030D-6E8A-4147-A177-3AD203B41FA5}">
                      <a16:colId xmlns:a16="http://schemas.microsoft.com/office/drawing/2014/main" val="1183459882"/>
                    </a:ext>
                  </a:extLst>
                </a:gridCol>
                <a:gridCol w="1392396">
                  <a:extLst>
                    <a:ext uri="{9D8B030D-6E8A-4147-A177-3AD203B41FA5}">
                      <a16:colId xmlns:a16="http://schemas.microsoft.com/office/drawing/2014/main" val="776339939"/>
                    </a:ext>
                  </a:extLst>
                </a:gridCol>
              </a:tblGrid>
              <a:tr h="1121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Umur udang (hari)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Berat udang (g/ekor)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Bentuk pakan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Dosis pakan/ feeding rate (%biomasa/hari)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Frekuensi pemberianpakan (kali/hari)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495" marR="565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Waktu kontrol pakan di anco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2014759"/>
                  </a:ext>
                </a:extLst>
              </a:tr>
              <a:tr h="388607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L12 -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Crumble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14439440"/>
                  </a:ext>
                </a:extLst>
              </a:tr>
              <a:tr h="388607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Crumble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93283050"/>
                  </a:ext>
                </a:extLst>
              </a:tr>
              <a:tr h="388607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Crumble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49383216"/>
                  </a:ext>
                </a:extLst>
              </a:tr>
              <a:tr h="388607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Crumb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7292794"/>
                  </a:ext>
                </a:extLst>
              </a:tr>
              <a:tr h="606463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</a:t>
                      </a:r>
                    </a:p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(1,2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 m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4344883"/>
                  </a:ext>
                </a:extLst>
              </a:tr>
              <a:tr h="545620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</a:t>
                      </a:r>
                    </a:p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(1,4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 m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9120339"/>
                  </a:ext>
                </a:extLst>
              </a:tr>
              <a:tr h="688894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</a:t>
                      </a:r>
                    </a:p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(1,6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mm)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1,96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9209359"/>
                  </a:ext>
                </a:extLst>
              </a:tr>
              <a:tr h="702633">
                <a:tc>
                  <a:txBody>
                    <a:bodyPr/>
                    <a:lstStyle/>
                    <a:p>
                      <a:pPr marL="10795" marR="64135" indent="-127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</a:t>
                      </a:r>
                    </a:p>
                    <a:p>
                      <a:pPr marL="704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(1,6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 m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1,96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1195402"/>
                  </a:ext>
                </a:extLst>
              </a:tr>
            </a:tbl>
          </a:graphicData>
        </a:graphic>
      </p:graphicFrame>
      <p:sp>
        <p:nvSpPr>
          <p:cNvPr id="6" name="Freeform 5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4309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710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43773"/>
              </p:ext>
            </p:extLst>
          </p:nvPr>
        </p:nvGraphicFramePr>
        <p:xfrm>
          <a:off x="477673" y="1705970"/>
          <a:ext cx="10713493" cy="4653887"/>
        </p:xfrm>
        <a:graphic>
          <a:graphicData uri="http://schemas.openxmlformats.org/drawingml/2006/table">
            <a:tbl>
              <a:tblPr/>
              <a:tblGrid>
                <a:gridCol w="2169643">
                  <a:extLst>
                    <a:ext uri="{9D8B030D-6E8A-4147-A177-3AD203B41FA5}">
                      <a16:colId xmlns:a16="http://schemas.microsoft.com/office/drawing/2014/main" val="1701789708"/>
                    </a:ext>
                  </a:extLst>
                </a:gridCol>
                <a:gridCol w="2167633">
                  <a:extLst>
                    <a:ext uri="{9D8B030D-6E8A-4147-A177-3AD203B41FA5}">
                      <a16:colId xmlns:a16="http://schemas.microsoft.com/office/drawing/2014/main" val="787159335"/>
                    </a:ext>
                  </a:extLst>
                </a:gridCol>
                <a:gridCol w="6376217">
                  <a:extLst>
                    <a:ext uri="{9D8B030D-6E8A-4147-A177-3AD203B41FA5}">
                      <a16:colId xmlns:a16="http://schemas.microsoft.com/office/drawing/2014/main" val="1365248466"/>
                    </a:ext>
                  </a:extLst>
                </a:gridCol>
              </a:tblGrid>
              <a:tr h="6960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Umur Budidaya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Kecerahan Air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Upaya yang dilakukan jika kondisi diluar standar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22230"/>
                  </a:ext>
                </a:extLst>
              </a:tr>
              <a:tr h="19685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Persiapan 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– 80 cm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Jika masih diatas  80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Lakukan pemupukan kembali.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Jenis  pupuk  bisa  organik  maupun anorganik.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Jika dibawah 50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Teruskan, tidak masalah.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Ganti air sebagian. 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280762"/>
                  </a:ext>
                </a:extLst>
              </a:tr>
              <a:tr h="1989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30 hari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– 80 cm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Jika masih diatas  80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Lakukan pemupukan kembali.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Jenis  pupuk  bisa  organik  maupun</a:t>
                      </a:r>
                      <a:r>
                        <a:rPr kumimoji="0" lang="en-US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anorganik.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Jika dibawah 50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Teruskan, tidak masalah.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Ganti air sebagian.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313490"/>
                  </a:ext>
                </a:extLst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373156" y="1105470"/>
            <a:ext cx="10490462" cy="54591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Tindakan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jika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kondisi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diluar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standar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selama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pemeliharaan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80681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646295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29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934184"/>
              </p:ext>
            </p:extLst>
          </p:nvPr>
        </p:nvGraphicFramePr>
        <p:xfrm>
          <a:off x="423082" y="1221499"/>
          <a:ext cx="10809026" cy="5738859"/>
        </p:xfrm>
        <a:graphic>
          <a:graphicData uri="http://schemas.openxmlformats.org/drawingml/2006/table">
            <a:tbl>
              <a:tblPr/>
              <a:tblGrid>
                <a:gridCol w="1719617">
                  <a:extLst>
                    <a:ext uri="{9D8B030D-6E8A-4147-A177-3AD203B41FA5}">
                      <a16:colId xmlns:a16="http://schemas.microsoft.com/office/drawing/2014/main" val="2883597311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857550860"/>
                    </a:ext>
                  </a:extLst>
                </a:gridCol>
                <a:gridCol w="7519916">
                  <a:extLst>
                    <a:ext uri="{9D8B030D-6E8A-4147-A177-3AD203B41FA5}">
                      <a16:colId xmlns:a16="http://schemas.microsoft.com/office/drawing/2014/main" val="510595589"/>
                    </a:ext>
                  </a:extLst>
                </a:gridCol>
              </a:tblGrid>
              <a:tr h="2878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– 90 hari</a:t>
                      </a:r>
                      <a:endParaRPr kumimoji="0" lang="id-ID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– 50 cm</a:t>
                      </a:r>
                      <a:endParaRPr kumimoji="0" lang="id-ID" alt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50 cm :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Jenis  pupuk  bisa  organik  maupun anorganik.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30 cm :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partial drop plankton.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Kurangi aerator ( jika  pekat  karena       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Aplikasi Ca(OH)</a:t>
                      </a:r>
                      <a:r>
                        <a:rPr kumimoji="0" lang="id-ID" altLang="id-ID" sz="1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jika  pekat  karena       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97695"/>
                  </a:ext>
                </a:extLst>
              </a:tr>
              <a:tr h="28606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91 - panen</a:t>
                      </a:r>
                      <a:endParaRPr kumimoji="0" lang="id-ID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– 30 cm</a:t>
                      </a:r>
                      <a:endParaRPr kumimoji="0" lang="id-ID" alt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30 cm :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kembali, </a:t>
                      </a: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sebaiknya</a:t>
                      </a: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dengan pupuk anorganik.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20 cm :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partial drop plankton.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Kurangi aerator ( jika  pekat  karena       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Aplikasi Ca(OH)</a:t>
                      </a:r>
                      <a:r>
                        <a:rPr kumimoji="0" lang="id-ID" altLang="id-ID" sz="1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jika  pekat  karena       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30742"/>
                  </a:ext>
                </a:extLst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345860" y="696037"/>
            <a:ext cx="10490462" cy="54591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Tindakan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jika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kondisi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diluar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standar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selama</a:t>
            </a:r>
            <a:r>
              <a:rPr lang="en-US" sz="28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pemeliharaan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80681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841144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816" y="903092"/>
            <a:ext cx="9404723" cy="761933"/>
          </a:xfrm>
        </p:spPr>
        <p:txBody>
          <a:bodyPr/>
          <a:lstStyle/>
          <a:p>
            <a:r>
              <a:rPr lang="id-ID" sz="32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3200" b="1" kern="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enyimpanan</a:t>
            </a:r>
            <a:r>
              <a:rPr lang="en-US" sz="32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3200" b="1" kern="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Pakan</a:t>
            </a:r>
            <a:endParaRPr lang="id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2" y="1588890"/>
            <a:ext cx="7710985" cy="5071217"/>
          </a:xfrm>
        </p:spPr>
        <p:txBody>
          <a:bodyPr>
            <a:noAutofit/>
          </a:bodyPr>
          <a:lstStyle/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Tempat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dalam kondisi kering, tidak lembab dan berventilasi baik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Aman dari gangguan binatang pengerat, unggas dan serangga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Terlindung dari sinar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matahari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Memakai alas atau landasan (pallet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Penumpukan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tidak melebihi 10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zak</a:t>
            </a: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Tempat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penyimpanan pakan tidak disatukan dgn penyimpanan bahan-bahan lain misalnya: bahan-bahan kimia, oli, minyak dll (menghindari kontaminasi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Memakai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konsep FIFO (</a:t>
            </a:r>
            <a:r>
              <a:rPr lang="id-ID" sz="2200" i="1" dirty="0">
                <a:latin typeface="Arial" panose="020B0604020202020204" pitchFamily="34" charset="0"/>
                <a:cs typeface="Arial" panose="020B0604020202020204" pitchFamily="34" charset="0"/>
              </a:rPr>
              <a:t>first in first out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Lama penyimpanan maksimal 10 hari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601" y="2007304"/>
            <a:ext cx="4287865" cy="42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8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6674" y="1415716"/>
            <a:ext cx="7999315" cy="1927985"/>
          </a:xfrm>
        </p:spPr>
        <p:txBody>
          <a:bodyPr/>
          <a:lstStyle/>
          <a:p>
            <a:pPr algn="ctr"/>
            <a:r>
              <a:rPr lang="id-ID" b="1" dirty="0" smtClean="0">
                <a:latin typeface="Algerian" panose="04020705040A02060702" pitchFamily="82" charset="0"/>
              </a:rPr>
              <a:t>TERIMA KASIH </a:t>
            </a:r>
            <a:br>
              <a:rPr lang="id-ID" b="1" dirty="0" smtClean="0">
                <a:latin typeface="Algerian" panose="04020705040A02060702" pitchFamily="82" charset="0"/>
              </a:rPr>
            </a:br>
            <a:r>
              <a:rPr lang="id-ID" b="1" dirty="0" smtClean="0">
                <a:latin typeface="Algerian" panose="04020705040A02060702" pitchFamily="82" charset="0"/>
              </a:rPr>
              <a:t>ATAS PERHATIANNYA</a:t>
            </a:r>
            <a:endParaRPr lang="id-ID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6423</TotalTime>
  <Words>2524</Words>
  <Application>Microsoft Office PowerPoint</Application>
  <PresentationFormat>Widescreen</PresentationFormat>
  <Paragraphs>423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SimSun</vt:lpstr>
      <vt:lpstr>Algerian</vt:lpstr>
      <vt:lpstr>Arial</vt:lpstr>
      <vt:lpstr>Arial Narrow</vt:lpstr>
      <vt:lpstr>Calibri</vt:lpstr>
      <vt:lpstr>Calibri Light</vt:lpstr>
      <vt:lpstr>Century Gothic</vt:lpstr>
      <vt:lpstr>Poppins Bold</vt:lpstr>
      <vt:lpstr>Poppins Medium</vt:lpstr>
      <vt:lpstr>Poppins Medium Bold</vt:lpstr>
      <vt:lpstr>Times New Roman</vt:lpstr>
      <vt:lpstr>Wingdings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Pakan Alami</vt:lpstr>
      <vt:lpstr>PowerPoint Presentation</vt:lpstr>
      <vt:lpstr>PowerPoint Presentation</vt:lpstr>
      <vt:lpstr>PowerPoint Presentation</vt:lpstr>
      <vt:lpstr>Pakan Buatan</vt:lpstr>
      <vt:lpstr>Nutrien untuk Ikan</vt:lpstr>
      <vt:lpstr>Protein Hewani dan Nabati</vt:lpstr>
      <vt:lpstr>Keunggulan Protein Hewani</vt:lpstr>
      <vt:lpstr>Alur Pengolahan </vt:lpstr>
      <vt:lpstr>PowerPoint Presentation</vt:lpstr>
      <vt:lpstr>Pemberian Pakan Bulan Pertama (Blind Feeding) </vt:lpstr>
      <vt:lpstr>Contoh: Dosis/feeding rate, frekuensi pemberian &amp; bentuk pakan berdasarkan berat udang </vt:lpstr>
      <vt:lpstr>Standar Kualitas  Pakan</vt:lpstr>
      <vt:lpstr>PowerPoint Presentation</vt:lpstr>
      <vt:lpstr>Cara Pemberian Pakan</vt:lpstr>
      <vt:lpstr>Prosedur Pemberian Pakan</vt:lpstr>
      <vt:lpstr>PowerPoint Presentation</vt:lpstr>
      <vt:lpstr>Prosedur Penambahan dan Pengurangan Pakan</vt:lpstr>
      <vt:lpstr>Feeding Rate</vt:lpstr>
      <vt:lpstr>PowerPoint Presentation</vt:lpstr>
      <vt:lpstr>Feed Conversion Ratio (FCR)</vt:lpstr>
      <vt:lpstr>PowerPoint Presentation</vt:lpstr>
      <vt:lpstr>PowerPoint Presentation</vt:lpstr>
      <vt:lpstr>PowerPoint Presentation</vt:lpstr>
      <vt:lpstr>Penyimpanan Pakan</vt:lpstr>
      <vt:lpstr>TERIMA KASIH  ATAS PERHATIANNYA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BUDIDAYA UDANG VANAME DI TAMBAK</dc:title>
  <dc:creator>ACER</dc:creator>
  <cp:lastModifiedBy>ACER</cp:lastModifiedBy>
  <cp:revision>526</cp:revision>
  <dcterms:created xsi:type="dcterms:W3CDTF">2024-11-18T01:28:04Z</dcterms:created>
  <dcterms:modified xsi:type="dcterms:W3CDTF">2025-05-09T01:25:55Z</dcterms:modified>
</cp:coreProperties>
</file>